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4.xml" ContentType="application/vnd.openxmlformats-officedocument.presentationml.tags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9.xml" ContentType="application/vnd.openxmlformats-officedocument.presentationml.notesSlide+xml"/>
  <Override PartName="/ppt/tags/tag6.xml" ContentType="application/vnd.openxmlformats-officedocument.presentationml.tags+xml"/>
  <Override PartName="/ppt/notesSlides/notesSlide40.xml" ContentType="application/vnd.openxmlformats-officedocument.presentationml.notesSlide+xml"/>
  <Override PartName="/ppt/tags/tag7.xml" ContentType="application/vnd.openxmlformats-officedocument.presentationml.tags+xml"/>
  <Override PartName="/ppt/notesSlides/notesSlide41.xml" ContentType="application/vnd.openxmlformats-officedocument.presentationml.notesSlide+xml"/>
  <Override PartName="/ppt/tags/tag8.xml" ContentType="application/vnd.openxmlformats-officedocument.presentationml.tags+xml"/>
  <Override PartName="/ppt/notesSlides/notesSlide42.xml" ContentType="application/vnd.openxmlformats-officedocument.presentationml.notesSlide+xml"/>
  <Override PartName="/ppt/tags/tag9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0.xml" ContentType="application/vnd.openxmlformats-officedocument.presentationml.tags+xml"/>
  <Override PartName="/ppt/notesSlides/notesSlide48.xml" ContentType="application/vnd.openxmlformats-officedocument.presentationml.notesSlide+xml"/>
  <Override PartName="/ppt/tags/tag11.xml" ContentType="application/vnd.openxmlformats-officedocument.presentationml.tags+xml"/>
  <Override PartName="/ppt/notesSlides/notesSlide49.xml" ContentType="application/vnd.openxmlformats-officedocument.presentationml.notesSlide+xml"/>
  <Override PartName="/ppt/tags/tag12.xml" ContentType="application/vnd.openxmlformats-officedocument.presentationml.tags+xml"/>
  <Override PartName="/ppt/notesSlides/notesSlide50.xml" ContentType="application/vnd.openxmlformats-officedocument.presentationml.notesSlide+xml"/>
  <Override PartName="/ppt/tags/tag13.xml" ContentType="application/vnd.openxmlformats-officedocument.presentationml.tags+xml"/>
  <Override PartName="/ppt/notesSlides/notesSlide51.xml" ContentType="application/vnd.openxmlformats-officedocument.presentationml.notesSlide+xml"/>
  <Override PartName="/ppt/tags/tag1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5.xml" ContentType="application/vnd.openxmlformats-officedocument.presentationml.tags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888" r:id="rId2"/>
    <p:sldId id="933" r:id="rId3"/>
    <p:sldId id="869" r:id="rId4"/>
    <p:sldId id="876" r:id="rId5"/>
    <p:sldId id="863" r:id="rId6"/>
    <p:sldId id="878" r:id="rId7"/>
    <p:sldId id="866" r:id="rId8"/>
    <p:sldId id="868" r:id="rId9"/>
    <p:sldId id="881" r:id="rId10"/>
    <p:sldId id="883" r:id="rId11"/>
    <p:sldId id="884" r:id="rId12"/>
    <p:sldId id="858" r:id="rId13"/>
    <p:sldId id="871" r:id="rId14"/>
    <p:sldId id="872" r:id="rId15"/>
    <p:sldId id="873" r:id="rId16"/>
    <p:sldId id="934" r:id="rId17"/>
    <p:sldId id="877" r:id="rId18"/>
    <p:sldId id="898" r:id="rId19"/>
    <p:sldId id="875" r:id="rId20"/>
    <p:sldId id="856" r:id="rId21"/>
    <p:sldId id="837" r:id="rId22"/>
    <p:sldId id="893" r:id="rId23"/>
    <p:sldId id="894" r:id="rId24"/>
    <p:sldId id="935" r:id="rId25"/>
    <p:sldId id="845" r:id="rId26"/>
    <p:sldId id="906" r:id="rId27"/>
    <p:sldId id="903" r:id="rId28"/>
    <p:sldId id="905" r:id="rId29"/>
    <p:sldId id="895" r:id="rId30"/>
    <p:sldId id="896" r:id="rId31"/>
    <p:sldId id="923" r:id="rId32"/>
    <p:sldId id="899" r:id="rId33"/>
    <p:sldId id="939" r:id="rId34"/>
    <p:sldId id="940" r:id="rId35"/>
    <p:sldId id="851" r:id="rId36"/>
    <p:sldId id="276" r:id="rId37"/>
    <p:sldId id="914" r:id="rId38"/>
    <p:sldId id="907" r:id="rId39"/>
    <p:sldId id="885" r:id="rId40"/>
    <p:sldId id="792" r:id="rId41"/>
    <p:sldId id="916" r:id="rId42"/>
    <p:sldId id="915" r:id="rId43"/>
    <p:sldId id="917" r:id="rId44"/>
    <p:sldId id="908" r:id="rId45"/>
    <p:sldId id="909" r:id="rId46"/>
    <p:sldId id="930" r:id="rId47"/>
    <p:sldId id="929" r:id="rId48"/>
    <p:sldId id="931" r:id="rId49"/>
    <p:sldId id="919" r:id="rId50"/>
    <p:sldId id="932" r:id="rId51"/>
    <p:sldId id="815" r:id="rId52"/>
    <p:sldId id="798" r:id="rId53"/>
    <p:sldId id="920" r:id="rId54"/>
    <p:sldId id="942" r:id="rId55"/>
    <p:sldId id="941" r:id="rId56"/>
    <p:sldId id="938" r:id="rId57"/>
    <p:sldId id="924" r:id="rId58"/>
    <p:sldId id="921" r:id="rId59"/>
    <p:sldId id="936" r:id="rId60"/>
    <p:sldId id="937" r:id="rId61"/>
    <p:sldId id="839" r:id="rId62"/>
    <p:sldId id="928" r:id="rId63"/>
    <p:sldId id="926" r:id="rId64"/>
    <p:sldId id="901" r:id="rId65"/>
    <p:sldId id="927" r:id="rId66"/>
    <p:sldId id="922" r:id="rId67"/>
    <p:sldId id="925" r:id="rId68"/>
    <p:sldId id="855" r:id="rId69"/>
    <p:sldId id="274" r:id="rId70"/>
    <p:sldId id="800" r:id="rId71"/>
    <p:sldId id="793" r:id="rId72"/>
    <p:sldId id="809" r:id="rId73"/>
    <p:sldId id="912" r:id="rId74"/>
    <p:sldId id="277" r:id="rId75"/>
    <p:sldId id="278" r:id="rId76"/>
    <p:sldId id="279" r:id="rId77"/>
    <p:sldId id="263" r:id="rId78"/>
    <p:sldId id="261" r:id="rId79"/>
    <p:sldId id="258" r:id="rId80"/>
    <p:sldId id="260" r:id="rId81"/>
    <p:sldId id="264" r:id="rId82"/>
    <p:sldId id="849" r:id="rId83"/>
    <p:sldId id="262" r:id="rId84"/>
    <p:sldId id="280" r:id="rId85"/>
    <p:sldId id="257" r:id="rId86"/>
    <p:sldId id="840" r:id="rId87"/>
    <p:sldId id="270" r:id="rId88"/>
    <p:sldId id="733" r:id="rId89"/>
    <p:sldId id="275" r:id="rId90"/>
    <p:sldId id="911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man afrasiyabi" initials="aa" lastIdx="1" clrIdx="0">
    <p:extLst>
      <p:ext uri="{19B8F6BF-5375-455C-9EA6-DF929625EA0E}">
        <p15:presenceInfo xmlns:p15="http://schemas.microsoft.com/office/powerpoint/2012/main" userId="fae529d469993862" providerId="Windows Live"/>
      </p:ext>
    </p:extLst>
  </p:cmAuthor>
  <p:cmAuthor id="2" name="Jean-François Lalonde" initials="JL" lastIdx="19" clrIdx="1">
    <p:extLst>
      <p:ext uri="{19B8F6BF-5375-455C-9EA6-DF929625EA0E}">
        <p15:presenceInfo xmlns:p15="http://schemas.microsoft.com/office/powerpoint/2012/main" userId="S::jflal7@ulaval.ca::96828203-f2a4-4524-8f61-822f5407ed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8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CEDEE-F27B-40F9-8707-D132456584BB}" v="3593" dt="2021-03-18T21:17:00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9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17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Relationship Id="rId9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ae529d469993862/Documents/Book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564890021936327E-2"/>
          <c:y val="3.7373075004622586E-2"/>
          <c:w val="0.96687021995612732"/>
          <c:h val="0.8299159694364758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CE-4521-8CD1-6F0C972BBE3F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DCE-4521-8CD1-6F0C972BBE3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DCE-4521-8CD1-6F0C972BBE3F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CE-4521-8CD1-6F0C972BBE3F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CDCE-4521-8CD1-6F0C972BBE3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DCE-4521-8CD1-6F0C972BBE3F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CDCE-4521-8CD1-6F0C972BBE3F}"/>
              </c:ext>
            </c:extLst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DCE-4521-8CD1-6F0C972BBE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Sheet1!$G$11:$G$18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Sheet1!$H$11:$H$18</c:f>
              <c:numCache>
                <c:formatCode>General</c:formatCode>
                <c:ptCount val="8"/>
                <c:pt idx="0">
                  <c:v>0.72</c:v>
                </c:pt>
                <c:pt idx="1">
                  <c:v>0.74</c:v>
                </c:pt>
                <c:pt idx="2">
                  <c:v>0.84</c:v>
                </c:pt>
                <c:pt idx="3">
                  <c:v>0.88</c:v>
                </c:pt>
                <c:pt idx="4">
                  <c:v>0.93</c:v>
                </c:pt>
                <c:pt idx="5">
                  <c:v>0.96399999999999997</c:v>
                </c:pt>
                <c:pt idx="6">
                  <c:v>0.97</c:v>
                </c:pt>
                <c:pt idx="7">
                  <c:v>0.97699999999999998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E-4521-8CD1-6F0C972BB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97364015"/>
        <c:axId val="1097363183"/>
      </c:barChart>
      <c:catAx>
        <c:axId val="109736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363183"/>
        <c:crosses val="autoZero"/>
        <c:auto val="1"/>
        <c:lblAlgn val="ctr"/>
        <c:lblOffset val="100"/>
        <c:noMultiLvlLbl val="0"/>
      </c:catAx>
      <c:valAx>
        <c:axId val="1097363183"/>
        <c:scaling>
          <c:orientation val="minMax"/>
          <c:max val="1"/>
          <c:min val="0.70000000000000007"/>
        </c:scaling>
        <c:delete val="1"/>
        <c:axPos val="l"/>
        <c:numFmt formatCode="General" sourceLinked="1"/>
        <c:majorTickMark val="none"/>
        <c:minorTickMark val="none"/>
        <c:tickLblPos val="nextTo"/>
        <c:crossAx val="1097364015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'associative 5-shot '!$T$8:$T$9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'!$U$8:$U$9</c:f>
              <c:numCache>
                <c:formatCode>General</c:formatCode>
                <c:ptCount val="2"/>
                <c:pt idx="0">
                  <c:v>71.88</c:v>
                </c:pt>
                <c:pt idx="1">
                  <c:v>74.22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F-4D77-9A5A-21118F299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1047727"/>
        <c:axId val="761050639"/>
      </c:barChart>
      <c:catAx>
        <c:axId val="76104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050639"/>
        <c:crosses val="autoZero"/>
        <c:auto val="1"/>
        <c:lblAlgn val="ctr"/>
        <c:lblOffset val="100"/>
        <c:noMultiLvlLbl val="0"/>
      </c:catAx>
      <c:valAx>
        <c:axId val="761050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04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'associative 5-shot '!$G$8:$G$9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'!$I$8:$I$9</c:f>
              <c:numCache>
                <c:formatCode>General</c:formatCode>
                <c:ptCount val="2"/>
                <c:pt idx="0">
                  <c:v>68.67</c:v>
                </c:pt>
                <c:pt idx="1">
                  <c:v>71.45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15-4102-B804-546D9212F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487503"/>
        <c:axId val="1205492495"/>
      </c:barChart>
      <c:catAx>
        <c:axId val="1205487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492495"/>
        <c:crosses val="autoZero"/>
        <c:auto val="1"/>
        <c:lblAlgn val="ctr"/>
        <c:lblOffset val="100"/>
        <c:noMultiLvlLbl val="0"/>
      </c:catAx>
      <c:valAx>
        <c:axId val="1205492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48750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'associative 5-shot '!$M$8:$M$9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'!$O$8:$O$9</c:f>
              <c:numCache>
                <c:formatCode>General</c:formatCode>
                <c:ptCount val="2"/>
                <c:pt idx="0">
                  <c:v>85.5</c:v>
                </c:pt>
                <c:pt idx="1">
                  <c:v>86.61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E-470E-8A5C-F05F3F6D2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3897823"/>
        <c:axId val="913899903"/>
      </c:barChart>
      <c:catAx>
        <c:axId val="91389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899903"/>
        <c:crosses val="autoZero"/>
        <c:auto val="1"/>
        <c:lblAlgn val="ctr"/>
        <c:lblOffset val="100"/>
        <c:noMultiLvlLbl val="0"/>
      </c:catAx>
      <c:valAx>
        <c:axId val="913899903"/>
        <c:scaling>
          <c:orientation val="minMax"/>
          <c:min val="8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89782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'associative 5-shot '!$T$8:$T$9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'!$V$8:$V$9</c:f>
              <c:numCache>
                <c:formatCode>General</c:formatCode>
                <c:ptCount val="2"/>
                <c:pt idx="0">
                  <c:v>87.42</c:v>
                </c:pt>
                <c:pt idx="1">
                  <c:v>88.65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A-46C9-94F9-ABE64D7AA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1170207"/>
        <c:axId val="1011172703"/>
      </c:barChart>
      <c:catAx>
        <c:axId val="101117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172703"/>
        <c:crosses val="autoZero"/>
        <c:auto val="1"/>
        <c:lblAlgn val="ctr"/>
        <c:lblOffset val="100"/>
        <c:noMultiLvlLbl val="0"/>
      </c:catAx>
      <c:valAx>
        <c:axId val="1011172703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17020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Sheet1!$H$7</c:f>
              <c:strCache>
                <c:ptCount val="1"/>
                <c:pt idx="0">
                  <c:v>1-shot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Sheet1!$G$8:$G$9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Sheet1!$H$8:$H$9</c:f>
              <c:numCache>
                <c:formatCode>General</c:formatCode>
                <c:ptCount val="2"/>
                <c:pt idx="0">
                  <c:v>63.85</c:v>
                </c:pt>
                <c:pt idx="1">
                  <c:v>63.98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C-47ED-BBA7-E22026378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ax val="65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Sheet1!$M$8:$M$9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Sheet1!$N$8:$N$9</c:f>
              <c:numCache>
                <c:formatCode>General</c:formatCode>
                <c:ptCount val="2"/>
                <c:pt idx="0">
                  <c:v>69.739999999999995</c:v>
                </c:pt>
                <c:pt idx="1">
                  <c:v>70.97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3-4D78-B5C3-F76CF4EBB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in val="6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Sheet1!$T$8:$T$9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Sheet1!$U$8:$U$9</c:f>
              <c:numCache>
                <c:formatCode>General</c:formatCode>
                <c:ptCount val="2"/>
                <c:pt idx="0">
                  <c:v>43.6</c:v>
                </c:pt>
                <c:pt idx="1">
                  <c:v>44.89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A-4BD1-81E2-99FA6CA13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ax val="45"/>
          <c:min val="4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Sheet1!$G$8:$G$9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Sheet1!$I$8:$I$9</c:f>
              <c:numCache>
                <c:formatCode>General</c:formatCode>
                <c:ptCount val="2"/>
                <c:pt idx="0">
                  <c:v>81.569999999999993</c:v>
                </c:pt>
                <c:pt idx="1">
                  <c:v>82.04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9-406F-86E2-85FD94DA5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ax val="83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Sheet1!$M$8:$M$9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Sheet1!$O$8:$O$9</c:f>
              <c:numCache>
                <c:formatCode>General</c:formatCode>
                <c:ptCount val="2"/>
                <c:pt idx="0">
                  <c:v>84.41</c:v>
                </c:pt>
                <c:pt idx="1">
                  <c:v>86.16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4B-46BB-AC02-D4F3EBE714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Sheet1!$T$8:$T$9</c:f>
              <c:strCache>
                <c:ptCount val="2"/>
                <c:pt idx="0">
                  <c:v>SOA</c:v>
                </c:pt>
                <c:pt idx="1">
                  <c:v>MixtFSL</c:v>
                </c:pt>
              </c:strCache>
            </c:strRef>
          </c:cat>
          <c:val>
            <c:numRef>
              <c:f>Sheet1!$V$8:$V$9</c:f>
              <c:numCache>
                <c:formatCode>General</c:formatCode>
                <c:ptCount val="2"/>
                <c:pt idx="0">
                  <c:v>56.1</c:v>
                </c:pt>
                <c:pt idx="1">
                  <c:v>60.7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1-4044-9AC1-1A89BD85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6905247"/>
        <c:axId val="996903583"/>
      </c:barChart>
      <c:catAx>
        <c:axId val="99690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3583"/>
        <c:crosses val="autoZero"/>
        <c:auto val="1"/>
        <c:lblAlgn val="ctr"/>
        <c:lblOffset val="100"/>
        <c:noMultiLvlLbl val="0"/>
      </c:catAx>
      <c:valAx>
        <c:axId val="996903583"/>
        <c:scaling>
          <c:orientation val="minMax"/>
          <c:min val="5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052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'associative 5-shot '!$G$8:$G$9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'!$H$8:$H$9</c:f>
              <c:numCache>
                <c:formatCode>General</c:formatCode>
                <c:ptCount val="2"/>
                <c:pt idx="0">
                  <c:v>52.04</c:v>
                </c:pt>
                <c:pt idx="1">
                  <c:v>53.14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D-4FB5-943C-5591564D04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5047231"/>
        <c:axId val="905044735"/>
      </c:barChart>
      <c:catAx>
        <c:axId val="905047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044735"/>
        <c:crosses val="autoZero"/>
        <c:auto val="1"/>
        <c:lblAlgn val="ctr"/>
        <c:lblOffset val="100"/>
        <c:noMultiLvlLbl val="0"/>
      </c:catAx>
      <c:valAx>
        <c:axId val="905044735"/>
        <c:scaling>
          <c:orientation val="minMax"/>
          <c:max val="54"/>
          <c:min val="5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047231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'associative 5-shot '!$M$8:$M$9</c:f>
              <c:strCache>
                <c:ptCount val="2"/>
                <c:pt idx="0">
                  <c:v>SOA</c:v>
                </c:pt>
                <c:pt idx="1">
                  <c:v>Alignment</c:v>
                </c:pt>
              </c:strCache>
            </c:strRef>
          </c:cat>
          <c:val>
            <c:numRef>
              <c:f>'associative 5-shot '!$N$8:$N$9</c:f>
              <c:numCache>
                <c:formatCode>General</c:formatCode>
                <c:ptCount val="2"/>
                <c:pt idx="0">
                  <c:v>73.34</c:v>
                </c:pt>
                <c:pt idx="1">
                  <c:v>74.400000000000006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6-4EA4-80EF-938EFD31E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755679"/>
        <c:axId val="1009756927"/>
      </c:barChart>
      <c:catAx>
        <c:axId val="100975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756927"/>
        <c:crosses val="autoZero"/>
        <c:auto val="1"/>
        <c:lblAlgn val="ctr"/>
        <c:lblOffset val="100"/>
        <c:noMultiLvlLbl val="0"/>
      </c:catAx>
      <c:valAx>
        <c:axId val="1009756927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755679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E5C2-501C-4539-9475-688DEE71A31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67EF-72A6-4E69-9DDB-DBE63FE0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25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9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6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8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1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8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  <a:p>
            <a:endParaRPr lang="en-US" dirty="0"/>
          </a:p>
          <a:p>
            <a:r>
              <a:rPr lang="en-US" dirty="0"/>
              <a:t>Motor photo: </a:t>
            </a:r>
          </a:p>
          <a:p>
            <a:r>
              <a:rPr lang="en-US" dirty="0"/>
              <a:t>https://www.wired.com/2014/01/ryno-electric-unicycle/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https://www.yankodesign.com/2019/01/16/future-of-technology-summit-to-host-public-showcase-of-personal-jet-packs/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https://www.yankodesign.com/2018/11/15/flying-bikes-are-coming-soon-to-rid-you-of-your-traffic-woes/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https://news.gsu.edu/files/2021/01/Deep-learning-neural-network.jpg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9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9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3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6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3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1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4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7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4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93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search?q=elephant+skeleton&amp;newwindow=1&amp;rlz=1C1CHBF_enCA924CA924&amp;sxsrf=ALeKk033zvnO9ToWYj_W5Q2MLJ-dfnaI3w:1616088960965&amp;tbm=isch&amp;source=iu&amp;ictx=1&amp;fir=5XuQ1Tikh0rLQM%252ChgrxKmIcnxKLLM%252C_&amp;vet=1&amp;usg=AI4_-kTvleWDKAyKYoB88qmbXi55LTnH2g&amp;sa=X&amp;ved=2ahUKEwij4sXDsLrvAhUxMVkFHbgYCXsQ9QF6BAgJEAE&amp;biw=1536&amp;bih=704&amp;dpr=1.25#imgrc=G11MOIaciINY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72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search?q=elephant+skeleton&amp;newwindow=1&amp;rlz=1C1CHBF_enCA924CA924&amp;sxsrf=ALeKk033zvnO9ToWYj_W5Q2MLJ-dfnaI3w:1616088960965&amp;tbm=isch&amp;source=iu&amp;ictx=1&amp;fir=5XuQ1Tikh0rLQM%252ChgrxKmIcnxKLLM%252C_&amp;vet=1&amp;usg=AI4_-kTvleWDKAyKYoB88qmbXi55LTnH2g&amp;sa=X&amp;ved=2ahUKEwij4sXDsLrvAhUxMVkFHbgYCXsQ9QF6BAgJEAE&amp;biw=1536&amp;bih=704&amp;dpr=1.25#imgrc=G11MOIaciINY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46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search?q=elephant+skeleton&amp;newwindow=1&amp;rlz=1C1CHBF_enCA924CA924&amp;sxsrf=ALeKk033zvnO9ToWYj_W5Q2MLJ-dfnaI3w:1616088960965&amp;tbm=isch&amp;source=iu&amp;ictx=1&amp;fir=5XuQ1Tikh0rLQM%252ChgrxKmIcnxKLLM%252C_&amp;vet=1&amp;usg=AI4_-kTvleWDKAyKYoB88qmbXi55LTnH2g&amp;sa=X&amp;ved=2ahUKEwij4sXDsLrvAhUxMVkFHbgYCXsQ9QF6BAgJEAE&amp;biw=1536&amp;bih=704&amp;dpr=1.25#imgrc=G11MOIaciINY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0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Finally, we select B number of highly related base classes for each of the novel classes.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example, here B is equal to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27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Here, you see an illustration of the centroid alignment, which the novel categories (in diamond) are aligned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the center of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their related bases (in circles).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4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1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approach,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orange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significantly improves over the state of the art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shown in blue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5-shot using the Resnet backbone.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Show results 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 recognition on mini-ImageNet,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tieredImageNet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Cross-domain adaptation from mini-ImageNet to CUB.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61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approach,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orange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significantly improves over the state of the art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shown in blue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5-shot using the Resnet backbone.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Show results 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 recognition on mini-ImageNet,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tieredImageNet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Cross-domain adaptation from mini-ImageNet to CUB.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76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67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15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7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9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1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3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7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1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84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study,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leverage Chen work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demonstrated that transfer learning can be effective for few-shot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base categories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pretraining stage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(shown by circles)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extractor is trained using a metric learning criteria.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33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None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test the associative alignment using four dataset in three following frameworks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None/>
              <a:tabLst>
                <a:tab pos="457200" algn="l"/>
              </a:tabLs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 recognition on mini-ImageNet,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tieredImageNet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FC100;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Fine-grained classification on CUB;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Cross-domain adaptation from mini-ImageNet to CUB.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None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experiments, we used three backbones!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2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possible solution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fix the feature extractor, BUT, this makes classification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31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note that centroid alignment has the metric-learning property which does not included in adversarial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F5B71-7F57-4809-9B5F-7378BFB5F3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99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13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56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see some examples of the detected classes for B=10 in 5-shot scenario,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base categories are mapped to each of the novel ones.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Here, you see,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novel guitar class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our algorithm maps it to musical instrument and some other similar concepts.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another example, Given 5-shot novel Hyena class, the detection algorithm maps it to dogs and other similar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3AB0D-0780-4588-B844-67BB18057AD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8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12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0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Photo credit:</a:t>
            </a:r>
          </a:p>
          <a:p>
            <a:r>
              <a:rPr lang="en-US" dirty="0"/>
              <a:t>https://www.sandrakennedy.org/wp-content/uploads/2019/10/question-mark-stack-1024x538.jpg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67EF-72A6-4E69-9DDB-DBE63FE0F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8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A321-B4B1-47BD-8DFB-65D89E104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7361D-BCC4-464C-92F2-D38D8591B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44AE8-2A36-4409-A334-8563CBBD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EC2A-B5BF-407A-8030-DC445BFA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A55D3-5421-4738-985D-4D6FB327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9DA7-AD21-45B7-BCF1-095DB24E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A7F9B-8D7C-4FE2-8892-F1BA6372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3044-A49F-4183-8E6F-812DECD7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9FBC-4393-4D33-B96A-C5FD1006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AD8D4-B630-4E8B-848B-2F88045A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85E23-28B5-48B9-99D3-1317B2F9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3CF46-EFBB-41E3-9FE3-56ABB82DE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49ACD-6615-4968-B797-2A27E3C8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2B548-3D01-4FDF-9C53-0AAA78A2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447B-0E3A-4EF1-999D-E74C6FA9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5B1F-3EA7-432C-8498-1BA82934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E882-583B-44D3-8010-3512048D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6B306-D724-4AD8-BAE4-1F98BA8B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C34E7-52CC-4C8E-AA10-C1E23050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69570-DB41-4928-8552-2BE71500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3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DFEE-527F-4BB8-96E8-7F6C4710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86E88-D37E-43FC-98BC-B02BABB7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6749C-946D-42FB-889F-1FFBA624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2563-081D-4B47-B891-BAF0EB58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15A2-9DF3-4C96-BC47-0043290C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E297-30A6-4DAB-AAF2-B125D8F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A2AC-2018-4D0F-8AD1-E2C8D4CD3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284E6-8CDF-40F8-B19E-38B1304FE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F25C-ED92-44CE-A9A5-67F53BF6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65344-0DDD-4BC7-B999-9254ABD8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9869E-A05D-4F5B-9105-DDAEBDB0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4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D0D1-F471-43BD-9059-094D0166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CCA49-9327-4256-8B80-9EF1252A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E6268-5DD8-4C33-86EB-E4437C273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A1E97-6C11-46EF-9A98-E021AF3A2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EE835-B601-4583-829F-867EC4002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2F4D9-9B9D-4264-8999-3B9B62E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8F4E1-0973-4270-B51C-6734D994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41FA4-246C-44D7-8514-F45E32C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472-FE2A-406A-A540-1BB016D7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F1410-E7AD-4D7A-A182-49DF64F3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F32C7-1AAB-44C2-A913-0309D4B4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F07A2-6FA0-45C1-AF10-FC31C091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3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9267-304D-4020-B96F-6AE94760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B2D6D-91CD-4391-87CF-48137FF0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50941-6CF8-4E70-8CBB-8777AE23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1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B22-36A8-4256-9132-5D3A42D2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75DE-8654-4258-913C-1F511FB9D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7B4B5-5181-4DA7-BA21-2FF59CDFE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905C2-271F-47AB-B405-511B8C74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82DA8-F564-45EA-BCDE-EB6A136B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888C9-FE84-463F-AAC8-D55FA88D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AC07-78B5-4292-8941-79431BB0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F01FF-FC50-4A29-BB14-4D26D5CEA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7226C-4DD5-4CAC-B20A-68566081D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BA36-2637-423E-90FF-11911A16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CA0A4-0267-4F8D-82DD-2D049BAE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114BC-9AC6-40E2-B652-AF1730E8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E8CAE-BCB4-4A60-AC24-500DD2C1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DEED-7D41-40D4-BCE5-607E2B197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DC62A-2F26-4992-B8CD-31EFCB341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170A3-B4CF-4D92-8CB0-D92A4F5C63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1657A-70F3-4ED6-A99C-80E56C8D8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90ADE-9746-40F5-8724-FCDDEB80F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1F13C-DE9B-4E16-BB53-FD39828E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12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14.jpg"/><Relationship Id="rId5" Type="http://schemas.openxmlformats.org/officeDocument/2006/relationships/image" Target="../media/image28.jpg"/><Relationship Id="rId10" Type="http://schemas.openxmlformats.org/officeDocument/2006/relationships/image" Target="../media/image17.jpg"/><Relationship Id="rId4" Type="http://schemas.openxmlformats.org/officeDocument/2006/relationships/image" Target="../media/image27.jpg"/><Relationship Id="rId9" Type="http://schemas.openxmlformats.org/officeDocument/2006/relationships/image" Target="../media/image19.jpg"/><Relationship Id="rId1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12" Type="http://schemas.microsoft.com/office/2007/relationships/hdphoto" Target="../media/hdphoto5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33.png"/><Relationship Id="rId5" Type="http://schemas.openxmlformats.org/officeDocument/2006/relationships/image" Target="../media/image14.jpg"/><Relationship Id="rId10" Type="http://schemas.microsoft.com/office/2007/relationships/hdphoto" Target="../media/hdphoto4.wdp"/><Relationship Id="rId4" Type="http://schemas.openxmlformats.org/officeDocument/2006/relationships/image" Target="../media/image17.jpg"/><Relationship Id="rId9" Type="http://schemas.openxmlformats.org/officeDocument/2006/relationships/image" Target="../media/image32.png"/><Relationship Id="rId1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microsoft.com/office/2007/relationships/hdphoto" Target="../media/hdphoto5.wdp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microsoft.com/office/2007/relationships/hdphoto" Target="../media/hdphoto5.wdp"/><Relationship Id="rId9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8.jpeg"/><Relationship Id="rId7" Type="http://schemas.openxmlformats.org/officeDocument/2006/relationships/oleObject" Target="../embeddings/oleObject3.bin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png"/><Relationship Id="rId4" Type="http://schemas.openxmlformats.org/officeDocument/2006/relationships/image" Target="../media/image39.jpe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8.jpeg"/><Relationship Id="rId7" Type="http://schemas.openxmlformats.org/officeDocument/2006/relationships/oleObject" Target="../embeddings/oleObject2.bin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1.wmf"/><Relationship Id="rId4" Type="http://schemas.openxmlformats.org/officeDocument/2006/relationships/image" Target="../media/image39.jpeg"/><Relationship Id="rId9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47.png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9.jpeg"/><Relationship Id="rId7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9.jpeg"/><Relationship Id="rId7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fif"/><Relationship Id="rId7" Type="http://schemas.openxmlformats.org/officeDocument/2006/relationships/image" Target="../media/image59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fif"/><Relationship Id="rId11" Type="http://schemas.openxmlformats.org/officeDocument/2006/relationships/hyperlink" Target="https://wikivisually.com/" TargetMode="External"/><Relationship Id="rId5" Type="http://schemas.openxmlformats.org/officeDocument/2006/relationships/image" Target="../media/image57.jpg"/><Relationship Id="rId10" Type="http://schemas.openxmlformats.org/officeDocument/2006/relationships/hyperlink" Target="http://www.shutterstock.com/" TargetMode="External"/><Relationship Id="rId4" Type="http://schemas.openxmlformats.org/officeDocument/2006/relationships/image" Target="../media/image56.jfif"/><Relationship Id="rId9" Type="http://schemas.openxmlformats.org/officeDocument/2006/relationships/image" Target="../media/image61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fif"/><Relationship Id="rId7" Type="http://schemas.openxmlformats.org/officeDocument/2006/relationships/image" Target="../media/image61.jp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fif"/><Relationship Id="rId11" Type="http://schemas.openxmlformats.org/officeDocument/2006/relationships/hyperlink" Target="https://wikivisually.com/" TargetMode="External"/><Relationship Id="rId5" Type="http://schemas.openxmlformats.org/officeDocument/2006/relationships/image" Target="../media/image57.jpg"/><Relationship Id="rId10" Type="http://schemas.openxmlformats.org/officeDocument/2006/relationships/hyperlink" Target="http://www.shutterstock.com/" TargetMode="External"/><Relationship Id="rId4" Type="http://schemas.openxmlformats.org/officeDocument/2006/relationships/image" Target="../media/image56.jfif"/><Relationship Id="rId9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5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image" Target="../media/image20.jpg"/><Relationship Id="rId4" Type="http://schemas.openxmlformats.org/officeDocument/2006/relationships/image" Target="../media/image7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7.wdp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7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jpg"/><Relationship Id="rId20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38.jpeg"/><Relationship Id="rId9" Type="http://schemas.openxmlformats.org/officeDocument/2006/relationships/image" Target="../media/image41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8.jpeg"/><Relationship Id="rId7" Type="http://schemas.openxmlformats.org/officeDocument/2006/relationships/oleObject" Target="../embeddings/oleObject2.bin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10" Type="http://schemas.microsoft.com/office/2007/relationships/hdphoto" Target="../media/hdphoto8.wdp"/><Relationship Id="rId4" Type="http://schemas.openxmlformats.org/officeDocument/2006/relationships/image" Target="../media/image39.jpeg"/><Relationship Id="rId9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wmf"/><Relationship Id="rId18" Type="http://schemas.openxmlformats.org/officeDocument/2006/relationships/oleObject" Target="../embeddings/oleObject3.bin"/><Relationship Id="rId3" Type="http://schemas.openxmlformats.org/officeDocument/2006/relationships/image" Target="../media/image38.jpeg"/><Relationship Id="rId21" Type="http://schemas.openxmlformats.org/officeDocument/2006/relationships/oleObject" Target="../embeddings/oleObject2.bin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75.wmf"/><Relationship Id="rId2" Type="http://schemas.openxmlformats.org/officeDocument/2006/relationships/image" Target="../media/image37.jpeg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11" Type="http://schemas.openxmlformats.org/officeDocument/2006/relationships/image" Target="../media/image290.PNG"/><Relationship Id="rId5" Type="http://schemas.openxmlformats.org/officeDocument/2006/relationships/image" Target="../media/image70.wmf"/><Relationship Id="rId15" Type="http://schemas.openxmlformats.org/officeDocument/2006/relationships/image" Target="../media/image74.wmf"/><Relationship Id="rId23" Type="http://schemas.openxmlformats.org/officeDocument/2006/relationships/image" Target="../media/image43.png"/><Relationship Id="rId10" Type="http://schemas.openxmlformats.org/officeDocument/2006/relationships/image" Target="../media/image280.PNG"/><Relationship Id="rId19" Type="http://schemas.openxmlformats.org/officeDocument/2006/relationships/image" Target="../media/image41.wmf"/><Relationship Id="rId4" Type="http://schemas.openxmlformats.org/officeDocument/2006/relationships/oleObject" Target="../embeddings/oleObject14.bin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44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80.wmf"/><Relationship Id="rId18" Type="http://schemas.openxmlformats.org/officeDocument/2006/relationships/image" Target="../media/image84.png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83.png"/><Relationship Id="rId2" Type="http://schemas.openxmlformats.org/officeDocument/2006/relationships/oleObject" Target="../embeddings/oleObject18.bin"/><Relationship Id="rId16" Type="http://schemas.openxmlformats.org/officeDocument/2006/relationships/image" Target="../media/image82.wmf"/><Relationship Id="rId20" Type="http://schemas.openxmlformats.org/officeDocument/2006/relationships/image" Target="../media/image85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710.png"/><Relationship Id="rId5" Type="http://schemas.openxmlformats.org/officeDocument/2006/relationships/image" Target="../media/image77.wmf"/><Relationship Id="rId15" Type="http://schemas.openxmlformats.org/officeDocument/2006/relationships/oleObject" Target="../embeddings/oleObject23.bin"/><Relationship Id="rId19" Type="http://schemas.openxmlformats.org/officeDocument/2006/relationships/oleObject" Target="../embeddings/oleObject24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79.wmf"/><Relationship Id="rId1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microsoft.com/office/2007/relationships/hdphoto" Target="../media/hdphoto7.wdp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7.bin"/><Relationship Id="rId3" Type="http://schemas.openxmlformats.org/officeDocument/2006/relationships/notesSlide" Target="../notesSlides/notesSlide52.xml"/><Relationship Id="rId21" Type="http://schemas.openxmlformats.org/officeDocument/2006/relationships/image" Target="../media/image65.wmf"/><Relationship Id="rId7" Type="http://schemas.openxmlformats.org/officeDocument/2006/relationships/image" Target="../media/image63.wmf"/><Relationship Id="rId12" Type="http://schemas.openxmlformats.org/officeDocument/2006/relationships/image" Target="../media/image320.png"/><Relationship Id="rId17" Type="http://schemas.openxmlformats.org/officeDocument/2006/relationships/image" Target="../media/image380.png"/><Relationship Id="rId25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40.PNG"/><Relationship Id="rId20" Type="http://schemas.openxmlformats.org/officeDocument/2006/relationships/oleObject" Target="../embeddings/oleObject7.bin"/><Relationship Id="rId29" Type="http://schemas.openxmlformats.org/officeDocument/2006/relationships/image" Target="../media/image360.PNG"/><Relationship Id="rId1" Type="http://schemas.openxmlformats.org/officeDocument/2006/relationships/tags" Target="../tags/tag14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70.PNG"/><Relationship Id="rId24" Type="http://schemas.openxmlformats.org/officeDocument/2006/relationships/oleObject" Target="../embeddings/oleObject26.bin"/><Relationship Id="rId5" Type="http://schemas.openxmlformats.org/officeDocument/2006/relationships/image" Target="../media/image62.wmf"/><Relationship Id="rId15" Type="http://schemas.openxmlformats.org/officeDocument/2006/relationships/image" Target="../media/image330.PNG"/><Relationship Id="rId23" Type="http://schemas.openxmlformats.org/officeDocument/2006/relationships/image" Target="../media/image66.wmf"/><Relationship Id="rId28" Type="http://schemas.openxmlformats.org/officeDocument/2006/relationships/image" Target="../media/image350.PNG"/><Relationship Id="rId10" Type="http://schemas.openxmlformats.org/officeDocument/2006/relationships/image" Target="../media/image310.png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31.png"/><Relationship Id="rId14" Type="http://schemas.openxmlformats.org/officeDocument/2006/relationships/image" Target="../media/image64.wmf"/><Relationship Id="rId22" Type="http://schemas.openxmlformats.org/officeDocument/2006/relationships/oleObject" Target="../embeddings/oleObject8.bin"/><Relationship Id="rId27" Type="http://schemas.openxmlformats.org/officeDocument/2006/relationships/image" Target="../media/image8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940.PNG"/><Relationship Id="rId18" Type="http://schemas.openxmlformats.org/officeDocument/2006/relationships/image" Target="../media/image970.PNG"/><Relationship Id="rId3" Type="http://schemas.openxmlformats.org/officeDocument/2006/relationships/image" Target="../media/image890.PNG"/><Relationship Id="rId21" Type="http://schemas.openxmlformats.org/officeDocument/2006/relationships/image" Target="../media/image980.PNG"/><Relationship Id="rId7" Type="http://schemas.openxmlformats.org/officeDocument/2006/relationships/image" Target="../media/image100.jpeg"/><Relationship Id="rId12" Type="http://schemas.openxmlformats.org/officeDocument/2006/relationships/image" Target="../media/image52.jpe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65.wmf"/><Relationship Id="rId20" Type="http://schemas.openxmlformats.org/officeDocument/2006/relationships/image" Target="../media/image6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11" Type="http://schemas.openxmlformats.org/officeDocument/2006/relationships/image" Target="../media/image51.jpeg"/><Relationship Id="rId5" Type="http://schemas.openxmlformats.org/officeDocument/2006/relationships/image" Target="../media/image98.jpeg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50.jpeg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97.jpeg"/><Relationship Id="rId9" Type="http://schemas.openxmlformats.org/officeDocument/2006/relationships/image" Target="../media/image49.jpeg"/><Relationship Id="rId14" Type="http://schemas.openxmlformats.org/officeDocument/2006/relationships/image" Target="../media/image950.PNG"/><Relationship Id="rId22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A696EB-58A0-4735-9EDA-CE776BA6B336}"/>
              </a:ext>
            </a:extLst>
          </p:cNvPr>
          <p:cNvSpPr/>
          <p:nvPr/>
        </p:nvSpPr>
        <p:spPr>
          <a:xfrm>
            <a:off x="152400" y="342900"/>
            <a:ext cx="12954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2937-681E-48BD-B08E-7A8F3D95BA9B}"/>
              </a:ext>
            </a:extLst>
          </p:cNvPr>
          <p:cNvSpPr/>
          <p:nvPr/>
        </p:nvSpPr>
        <p:spPr>
          <a:xfrm>
            <a:off x="230044" y="4250883"/>
            <a:ext cx="438005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B56F4-AEFC-4F7C-A7B7-1CFDF20BC4AA}"/>
              </a:ext>
            </a:extLst>
          </p:cNvPr>
          <p:cNvSpPr txBox="1"/>
          <p:nvPr/>
        </p:nvSpPr>
        <p:spPr>
          <a:xfrm>
            <a:off x="-457200" y="749230"/>
            <a:ext cx="13106400" cy="3461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Effective Pre-training and Fine-tuning for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Few-shot Image Recognition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9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Arman Afrasiyabi</a:t>
            </a:r>
            <a:endParaRPr lang="en-US" sz="4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Ph.D. student at </a:t>
            </a:r>
            <a:r>
              <a:rPr lang="en-US" i="0" dirty="0" err="1">
                <a:effectLst/>
                <a:latin typeface="+mj-lt"/>
                <a:ea typeface="+mj-ea"/>
                <a:cs typeface="+mj-cs"/>
              </a:rPr>
              <a:t>Université</a:t>
            </a:r>
            <a:r>
              <a:rPr lang="en-US" i="0" dirty="0">
                <a:effectLst/>
                <a:latin typeface="+mj-lt"/>
                <a:ea typeface="+mj-ea"/>
                <a:cs typeface="+mj-cs"/>
              </a:rPr>
              <a:t> Laval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4EA832-266E-46B8-A889-51FCD392265C}"/>
              </a:ext>
            </a:extLst>
          </p:cNvPr>
          <p:cNvGrpSpPr/>
          <p:nvPr/>
        </p:nvGrpSpPr>
        <p:grpSpPr>
          <a:xfrm>
            <a:off x="4437810" y="5990820"/>
            <a:ext cx="3443380" cy="682895"/>
            <a:chOff x="3735644" y="5872321"/>
            <a:chExt cx="4346760" cy="862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B95EAD-94C4-4E15-83EC-32F5D255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44" y="5872321"/>
              <a:ext cx="2086040" cy="862054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6FDD9EC0-F460-4AF0-9291-EF22B5AF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363" y="5899959"/>
              <a:ext cx="2086041" cy="834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29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07331B-59B4-4E30-94BE-FB73F357E12D}"/>
              </a:ext>
            </a:extLst>
          </p:cNvPr>
          <p:cNvGrpSpPr/>
          <p:nvPr/>
        </p:nvGrpSpPr>
        <p:grpSpPr>
          <a:xfrm>
            <a:off x="3272119" y="4483627"/>
            <a:ext cx="183268" cy="182295"/>
            <a:chOff x="3358243" y="4421697"/>
            <a:chExt cx="102009" cy="103998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59FC763-184A-461C-A163-705606AD110F}"/>
                </a:ext>
              </a:extLst>
            </p:cNvPr>
            <p:cNvSpPr/>
            <p:nvPr/>
          </p:nvSpPr>
          <p:spPr>
            <a:xfrm>
              <a:off x="3358427" y="442169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3AB4498-294D-40EC-A40E-5C6A8674F667}"/>
                </a:ext>
              </a:extLst>
            </p:cNvPr>
            <p:cNvSpPr/>
            <p:nvPr/>
          </p:nvSpPr>
          <p:spPr>
            <a:xfrm>
              <a:off x="3358243" y="4421697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89E7A-A803-477C-8C4B-525A8AD4BA80}"/>
              </a:ext>
            </a:extLst>
          </p:cNvPr>
          <p:cNvGrpSpPr/>
          <p:nvPr/>
        </p:nvGrpSpPr>
        <p:grpSpPr>
          <a:xfrm>
            <a:off x="3272415" y="2606238"/>
            <a:ext cx="182937" cy="182293"/>
            <a:chOff x="3358427" y="2544307"/>
            <a:chExt cx="101825" cy="10399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B84C3-307D-45A8-96BA-156F784EF75D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236763-2F36-4CC0-A193-E07D9BDD079A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56149-57D0-4EDD-A1F1-0C6B41FA6431}"/>
              </a:ext>
            </a:extLst>
          </p:cNvPr>
          <p:cNvGrpSpPr/>
          <p:nvPr/>
        </p:nvGrpSpPr>
        <p:grpSpPr>
          <a:xfrm>
            <a:off x="3267494" y="3510705"/>
            <a:ext cx="182937" cy="182293"/>
            <a:chOff x="3358427" y="3516338"/>
            <a:chExt cx="101825" cy="10399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F11357C-4178-4939-84DE-4EB950E5BE18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A7ACA5E-DFA2-4E68-A7D3-D2D219134103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541DBDA-B5D3-4EA0-9B1B-D2CD69B9E3F2}"/>
              </a:ext>
            </a:extLst>
          </p:cNvPr>
          <p:cNvSpPr txBox="1"/>
          <p:nvPr/>
        </p:nvSpPr>
        <p:spPr>
          <a:xfrm>
            <a:off x="3231721" y="5219871"/>
            <a:ext cx="1651907" cy="37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sampled batch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C7C1557-318C-4817-A480-F27D1EBB5E3C}"/>
              </a:ext>
            </a:extLst>
          </p:cNvPr>
          <p:cNvSpPr txBox="1"/>
          <p:nvPr/>
        </p:nvSpPr>
        <p:spPr>
          <a:xfrm>
            <a:off x="-32656" y="5803196"/>
            <a:ext cx="206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Training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260BFE-4ECC-423D-8583-EB0138DBFD73}"/>
              </a:ext>
            </a:extLst>
          </p:cNvPr>
          <p:cNvGrpSpPr/>
          <p:nvPr/>
        </p:nvGrpSpPr>
        <p:grpSpPr>
          <a:xfrm>
            <a:off x="6247265" y="3149951"/>
            <a:ext cx="183281" cy="903800"/>
            <a:chOff x="8183741" y="3692977"/>
            <a:chExt cx="183281" cy="9038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7578051-9C20-4511-A9E5-7D244C160DA2}"/>
                </a:ext>
              </a:extLst>
            </p:cNvPr>
            <p:cNvGrpSpPr/>
            <p:nvPr/>
          </p:nvGrpSpPr>
          <p:grpSpPr>
            <a:xfrm>
              <a:off x="8183741" y="3692977"/>
              <a:ext cx="183275" cy="182305"/>
              <a:chOff x="3358239" y="4421698"/>
              <a:chExt cx="102013" cy="10400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5F7233-368C-4529-9C6E-DB04CC067368}"/>
                  </a:ext>
                </a:extLst>
              </p:cNvPr>
              <p:cNvSpPr/>
              <p:nvPr/>
            </p:nvSpPr>
            <p:spPr>
              <a:xfrm>
                <a:off x="3358427" y="442169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BD39FC9-E65D-47A2-90FE-4DDB82574AEA}"/>
                  </a:ext>
                </a:extLst>
              </p:cNvPr>
              <p:cNvSpPr/>
              <p:nvPr/>
            </p:nvSpPr>
            <p:spPr>
              <a:xfrm>
                <a:off x="3358239" y="4421705"/>
                <a:ext cx="101825" cy="103997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65B3183-7B6F-46DB-8A01-ED9B4308F79E}"/>
                </a:ext>
              </a:extLst>
            </p:cNvPr>
            <p:cNvGrpSpPr/>
            <p:nvPr/>
          </p:nvGrpSpPr>
          <p:grpSpPr>
            <a:xfrm>
              <a:off x="8184085" y="4414484"/>
              <a:ext cx="182937" cy="182293"/>
              <a:chOff x="3358427" y="2544307"/>
              <a:chExt cx="101825" cy="103997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29C9D6-C2A8-4A6B-B8D7-B44834E2469B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594CD52-FD44-4870-9DE7-E5948B3FB78E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solidFill>
                <a:srgbClr val="00B05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4A27168-D53C-4A8C-B44C-A9B5A33E309C}"/>
                </a:ext>
              </a:extLst>
            </p:cNvPr>
            <p:cNvGrpSpPr/>
            <p:nvPr/>
          </p:nvGrpSpPr>
          <p:grpSpPr>
            <a:xfrm>
              <a:off x="8183753" y="4034690"/>
              <a:ext cx="182937" cy="182293"/>
              <a:chOff x="3358427" y="3516338"/>
              <a:chExt cx="101825" cy="10399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F279FC9-8D3D-424F-885C-93909AE306F3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155D025-D8EA-48BD-9CB2-FC8AA262B4D9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solidFill>
                <a:srgbClr val="FFC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</p:grpSp>
      <p:sp>
        <p:nvSpPr>
          <p:cNvPr id="140" name="Trapezoid 139">
            <a:extLst>
              <a:ext uri="{FF2B5EF4-FFF2-40B4-BE49-F238E27FC236}">
                <a16:creationId xmlns:a16="http://schemas.microsoft.com/office/drawing/2014/main" id="{53CBDE2E-7E62-44C2-8D1F-82CFBDBFDC39}"/>
              </a:ext>
            </a:extLst>
          </p:cNvPr>
          <p:cNvSpPr/>
          <p:nvPr/>
        </p:nvSpPr>
        <p:spPr>
          <a:xfrm rot="5400000">
            <a:off x="5219630" y="2690737"/>
            <a:ext cx="1966751" cy="1822229"/>
          </a:xfrm>
          <a:prstGeom prst="trapezoid">
            <a:avLst>
              <a:gd name="adj" fmla="val 3511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CB3802-5D7E-4B59-8169-76B502E45987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neural network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8EBB53D-92DD-4C2C-A49A-17C3C293CA40}"/>
              </a:ext>
            </a:extLst>
          </p:cNvPr>
          <p:cNvSpPr txBox="1"/>
          <p:nvPr/>
        </p:nvSpPr>
        <p:spPr>
          <a:xfrm>
            <a:off x="5379386" y="3380919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D32932-AE33-485A-B5E9-3DC011810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60" t="71039" r="50825" b="-591"/>
          <a:stretch/>
        </p:blipFill>
        <p:spPr>
          <a:xfrm>
            <a:off x="732091" y="4646772"/>
            <a:ext cx="676758" cy="7573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A3773E-9D60-437A-9774-27181D862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0" t="36615" r="50445" b="33833"/>
          <a:stretch/>
        </p:blipFill>
        <p:spPr>
          <a:xfrm>
            <a:off x="597212" y="3134723"/>
            <a:ext cx="676757" cy="75731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822F33-568F-47D1-8210-112750AEA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0" r="66956" b="70448"/>
          <a:stretch/>
        </p:blipFill>
        <p:spPr>
          <a:xfrm>
            <a:off x="666393" y="1665923"/>
            <a:ext cx="664090" cy="757311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5C660CDD-CDCE-482F-AABE-EEBFF3A22967}"/>
              </a:ext>
            </a:extLst>
          </p:cNvPr>
          <p:cNvGrpSpPr/>
          <p:nvPr/>
        </p:nvGrpSpPr>
        <p:grpSpPr>
          <a:xfrm>
            <a:off x="20136" y="1075236"/>
            <a:ext cx="1779280" cy="4627421"/>
            <a:chOff x="2030582" y="1235398"/>
            <a:chExt cx="1779280" cy="46274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D6683E4-C772-440D-B60D-4F55A1336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30" b="96580" l="9455" r="89455">
                          <a14:foregroundMark x1="56727" y1="12038" x2="34545" y2="19562"/>
                          <a14:foregroundMark x1="34545" y1="19562" x2="66909" y2="12312"/>
                          <a14:foregroundMark x1="66909" y1="12312" x2="60364" y2="22572"/>
                          <a14:foregroundMark x1="60364" y1="22572" x2="51273" y2="24487"/>
                          <a14:foregroundMark x1="44727" y1="9850" x2="18545" y2="12996"/>
                          <a14:foregroundMark x1="18545" y1="12996" x2="17455" y2="10123"/>
                          <a14:foregroundMark x1="32364" y1="5472" x2="61091" y2="7934"/>
                          <a14:foregroundMark x1="61091" y1="7934" x2="84364" y2="13953"/>
                          <a14:foregroundMark x1="84364" y1="13953" x2="89818" y2="24077"/>
                          <a14:foregroundMark x1="89818" y1="24077" x2="73818" y2="32695"/>
                          <a14:foregroundMark x1="73818" y1="32695" x2="33455" y2="32148"/>
                          <a14:foregroundMark x1="21455" y1="29275" x2="26545" y2="30506"/>
                          <a14:foregroundMark x1="79273" y1="30096" x2="51636" y2="31190"/>
                          <a14:foregroundMark x1="51636" y1="31190" x2="66909" y2="31464"/>
                          <a14:foregroundMark x1="86909" y1="11902" x2="89455" y2="11218"/>
                          <a14:foregroundMark x1="76727" y1="6566" x2="30909" y2="6977"/>
                          <a14:foregroundMark x1="78182" y1="42681" x2="58182" y2="52531"/>
                          <a14:foregroundMark x1="58182" y1="52531" x2="27273" y2="52394"/>
                          <a14:foregroundMark x1="27273" y1="52394" x2="49818" y2="45964"/>
                          <a14:foregroundMark x1="49818" y1="45964" x2="54545" y2="48290"/>
                          <a14:foregroundMark x1="19636" y1="56498" x2="19636" y2="59097"/>
                          <a14:foregroundMark x1="82545" y1="39124" x2="67636" y2="39261"/>
                          <a14:foregroundMark x1="73818" y1="38577" x2="59636" y2="39124"/>
                          <a14:foregroundMark x1="77091" y1="38577" x2="69091" y2="38714"/>
                          <a14:foregroundMark x1="57818" y1="39535" x2="53091" y2="39808"/>
                          <a14:foregroundMark x1="22909" y1="41997" x2="19636" y2="44323"/>
                          <a14:foregroundMark x1="18545" y1="42408" x2="21091" y2="45144"/>
                          <a14:foregroundMark x1="24364" y1="41313" x2="18182" y2="45828"/>
                          <a14:foregroundMark x1="70545" y1="53215" x2="69091" y2="51984"/>
                          <a14:foregroundMark x1="62909" y1="55540" x2="62909" y2="55814"/>
                          <a14:foregroundMark x1="65091" y1="56908" x2="72727" y2="59918"/>
                          <a14:foregroundMark x1="52727" y1="79070" x2="68727" y2="84268"/>
                          <a14:foregroundMark x1="54909" y1="88919" x2="27636" y2="85773"/>
                          <a14:foregroundMark x1="27636" y1="85773" x2="64000" y2="81806"/>
                          <a14:foregroundMark x1="64000" y1="81806" x2="64000" y2="93707"/>
                          <a14:foregroundMark x1="64000" y1="93707" x2="37455" y2="90698"/>
                          <a14:foregroundMark x1="37455" y1="90698" x2="22545" y2="82079"/>
                          <a14:foregroundMark x1="22545" y1="82079" x2="30182" y2="71956"/>
                          <a14:foregroundMark x1="30182" y1="71956" x2="61091" y2="72093"/>
                          <a14:foregroundMark x1="61091" y1="72093" x2="86909" y2="75650"/>
                          <a14:foregroundMark x1="86909" y1="75650" x2="78182" y2="96580"/>
                          <a14:foregroundMark x1="78182" y1="96580" x2="67273" y2="96443"/>
                          <a14:foregroundMark x1="20364" y1="74282" x2="21818" y2="80164"/>
                          <a14:foregroundMark x1="30182" y1="71135" x2="49091" y2="71135"/>
                          <a14:foregroundMark x1="48727" y1="71135" x2="55636" y2="71409"/>
                          <a14:foregroundMark x1="30545" y1="70315" x2="28000" y2="70999"/>
                          <a14:foregroundMark x1="28727" y1="69904" x2="27636" y2="71135"/>
                          <a14:foregroundMark x1="22545" y1="86867" x2="25091" y2="92339"/>
                          <a14:foregroundMark x1="21455" y1="86594" x2="19273" y2="90971"/>
                          <a14:foregroundMark x1="18545" y1="91929" x2="20364" y2="86047"/>
                          <a14:foregroundMark x1="17455" y1="89877" x2="20364" y2="86047"/>
                          <a14:foregroundMark x1="58182" y1="80301" x2="68000" y2="81943"/>
                          <a14:foregroundMark x1="64364" y1="76471" x2="70545" y2="81259"/>
                          <a14:foregroundMark x1="55636" y1="77018" x2="62182" y2="77291"/>
                          <a14:foregroundMark x1="42909" y1="77565" x2="39636" y2="77975"/>
                          <a14:foregroundMark x1="38545" y1="79207" x2="39636" y2="79070"/>
                          <a14:foregroundMark x1="82545" y1="71272" x2="72000" y2="71683"/>
                          <a14:foregroundMark x1="59273" y1="71956" x2="82182" y2="77702"/>
                          <a14:foregroundMark x1="82182" y1="77702" x2="82182" y2="80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30582" y="1235398"/>
              <a:ext cx="1779280" cy="4627421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78BB291-CDC7-41BD-A11B-2C5457F08DEC}"/>
                </a:ext>
              </a:extLst>
            </p:cNvPr>
            <p:cNvGrpSpPr/>
            <p:nvPr/>
          </p:nvGrpSpPr>
          <p:grpSpPr>
            <a:xfrm>
              <a:off x="2495174" y="1544976"/>
              <a:ext cx="1119946" cy="4157681"/>
              <a:chOff x="2495174" y="1544976"/>
              <a:chExt cx="1119946" cy="415768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2837682-5E2E-4F29-B156-2D21C0462F46}"/>
                  </a:ext>
                </a:extLst>
              </p:cNvPr>
              <p:cNvGrpSpPr/>
              <p:nvPr/>
            </p:nvGrpSpPr>
            <p:grpSpPr>
              <a:xfrm>
                <a:off x="2495174" y="1544976"/>
                <a:ext cx="1102567" cy="4157681"/>
                <a:chOff x="2495174" y="1544976"/>
                <a:chExt cx="1102567" cy="4157681"/>
              </a:xfrm>
            </p:grpSpPr>
            <p:pic>
              <p:nvPicPr>
                <p:cNvPr id="70" name="Picture 69" descr="A ladybug on a leaf&#10;&#10;Description automatically generated">
                  <a:extLst>
                    <a:ext uri="{FF2B5EF4-FFF2-40B4-BE49-F238E27FC236}">
                      <a16:creationId xmlns:a16="http://schemas.microsoft.com/office/drawing/2014/main" id="{AD099CBF-8731-4BE0-A736-59F3BE176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19" t="25000" r="14917" b="26198"/>
                <a:stretch/>
              </p:blipFill>
              <p:spPr>
                <a:xfrm>
                  <a:off x="2515469" y="4549406"/>
                  <a:ext cx="1076205" cy="1153251"/>
                </a:xfrm>
                <a:prstGeom prst="rect">
                  <a:avLst/>
                </a:prstGeom>
              </p:spPr>
            </p:pic>
            <p:pic>
              <p:nvPicPr>
                <p:cNvPr id="71" name="Picture 70" descr="A small bird on a leaf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73D1E7A-F427-43E1-95B1-288E0775B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3" t="23390" r="25643" b="2049"/>
                <a:stretch/>
              </p:blipFill>
              <p:spPr>
                <a:xfrm>
                  <a:off x="2495174" y="1544976"/>
                  <a:ext cx="1102567" cy="1144231"/>
                </a:xfrm>
                <a:prstGeom prst="rect">
                  <a:avLst/>
                </a:prstGeom>
              </p:spPr>
            </p:pic>
          </p:grpSp>
          <p:pic>
            <p:nvPicPr>
              <p:cNvPr id="69" name="Picture 68" descr="A close up of a fish&#10;&#10;Description automatically generated with medium confidence">
                <a:extLst>
                  <a:ext uri="{FF2B5EF4-FFF2-40B4-BE49-F238E27FC236}">
                    <a16:creationId xmlns:a16="http://schemas.microsoft.com/office/drawing/2014/main" id="{0A33A2EF-00B5-47A8-92C1-FC4393DA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37" y="3051886"/>
                <a:ext cx="1117883" cy="1127796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EEA2442-4D8A-49FE-996E-A6249FA87BC8}"/>
              </a:ext>
            </a:extLst>
          </p:cNvPr>
          <p:cNvSpPr txBox="1"/>
          <p:nvPr/>
        </p:nvSpPr>
        <p:spPr>
          <a:xfrm>
            <a:off x="11876607" y="6497963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34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7 L -0.00052 0.05185 C -0.00052 0.07569 0.06693 0.10602 0.12188 0.10602 L 0.24505 0.10602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53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25157 0.027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4.16667E-7 -0.03218 C -4.16667E-7 -0.04653 0.06615 -0.06412 0.12018 -0.06412 L 0.24076 -0.06412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07331B-59B4-4E30-94BE-FB73F357E12D}"/>
              </a:ext>
            </a:extLst>
          </p:cNvPr>
          <p:cNvGrpSpPr/>
          <p:nvPr/>
        </p:nvGrpSpPr>
        <p:grpSpPr>
          <a:xfrm>
            <a:off x="3272119" y="4483627"/>
            <a:ext cx="183268" cy="182295"/>
            <a:chOff x="3358243" y="4421697"/>
            <a:chExt cx="102009" cy="103998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59FC763-184A-461C-A163-705606AD110F}"/>
                </a:ext>
              </a:extLst>
            </p:cNvPr>
            <p:cNvSpPr/>
            <p:nvPr/>
          </p:nvSpPr>
          <p:spPr>
            <a:xfrm>
              <a:off x="3358427" y="442169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3AB4498-294D-40EC-A40E-5C6A8674F667}"/>
                </a:ext>
              </a:extLst>
            </p:cNvPr>
            <p:cNvSpPr/>
            <p:nvPr/>
          </p:nvSpPr>
          <p:spPr>
            <a:xfrm>
              <a:off x="3358243" y="4421697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89E7A-A803-477C-8C4B-525A8AD4BA80}"/>
              </a:ext>
            </a:extLst>
          </p:cNvPr>
          <p:cNvGrpSpPr/>
          <p:nvPr/>
        </p:nvGrpSpPr>
        <p:grpSpPr>
          <a:xfrm>
            <a:off x="3272415" y="2606238"/>
            <a:ext cx="182937" cy="182293"/>
            <a:chOff x="3358427" y="2544307"/>
            <a:chExt cx="101825" cy="10399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B84C3-307D-45A8-96BA-156F784EF75D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236763-2F36-4CC0-A193-E07D9BDD079A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56149-57D0-4EDD-A1F1-0C6B41FA6431}"/>
              </a:ext>
            </a:extLst>
          </p:cNvPr>
          <p:cNvGrpSpPr/>
          <p:nvPr/>
        </p:nvGrpSpPr>
        <p:grpSpPr>
          <a:xfrm>
            <a:off x="3267494" y="3510705"/>
            <a:ext cx="182937" cy="182293"/>
            <a:chOff x="3358427" y="3516338"/>
            <a:chExt cx="101825" cy="10399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F11357C-4178-4939-84DE-4EB950E5BE18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A7ACA5E-DFA2-4E68-A7D3-D2D219134103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FBD46C-6B33-4101-8D09-8D819E22A228}"/>
              </a:ext>
            </a:extLst>
          </p:cNvPr>
          <p:cNvSpPr txBox="1"/>
          <p:nvPr/>
        </p:nvSpPr>
        <p:spPr>
          <a:xfrm rot="19422335">
            <a:off x="7338553" y="2761756"/>
            <a:ext cx="104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0A0DA7-CDC6-46C4-8666-A4B9643F33CA}"/>
              </a:ext>
            </a:extLst>
          </p:cNvPr>
          <p:cNvSpPr txBox="1"/>
          <p:nvPr/>
        </p:nvSpPr>
        <p:spPr>
          <a:xfrm rot="19422335">
            <a:off x="8037053" y="2679287"/>
            <a:ext cx="104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true label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541DBDA-B5D3-4EA0-9B1B-D2CD69B9E3F2}"/>
              </a:ext>
            </a:extLst>
          </p:cNvPr>
          <p:cNvSpPr txBox="1"/>
          <p:nvPr/>
        </p:nvSpPr>
        <p:spPr>
          <a:xfrm>
            <a:off x="3231721" y="5219871"/>
            <a:ext cx="1651907" cy="37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sampled batch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C7C1557-318C-4817-A480-F27D1EBB5E3C}"/>
              </a:ext>
            </a:extLst>
          </p:cNvPr>
          <p:cNvSpPr txBox="1"/>
          <p:nvPr/>
        </p:nvSpPr>
        <p:spPr>
          <a:xfrm>
            <a:off x="-32656" y="5803196"/>
            <a:ext cx="206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Training data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3DCCB87-1F55-4834-8F68-BABA6515063B}"/>
              </a:ext>
            </a:extLst>
          </p:cNvPr>
          <p:cNvGrpSpPr/>
          <p:nvPr/>
        </p:nvGrpSpPr>
        <p:grpSpPr>
          <a:xfrm>
            <a:off x="20136" y="1075236"/>
            <a:ext cx="1779280" cy="4627421"/>
            <a:chOff x="2030582" y="1235398"/>
            <a:chExt cx="1779280" cy="4627421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B3FD7F9-F74A-4B93-A2BA-12DBF055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30" b="96580" l="9455" r="89455">
                          <a14:foregroundMark x1="56727" y1="12038" x2="34545" y2="19562"/>
                          <a14:foregroundMark x1="34545" y1="19562" x2="66909" y2="12312"/>
                          <a14:foregroundMark x1="66909" y1="12312" x2="60364" y2="22572"/>
                          <a14:foregroundMark x1="60364" y1="22572" x2="51273" y2="24487"/>
                          <a14:foregroundMark x1="44727" y1="9850" x2="18545" y2="12996"/>
                          <a14:foregroundMark x1="18545" y1="12996" x2="17455" y2="10123"/>
                          <a14:foregroundMark x1="32364" y1="5472" x2="61091" y2="7934"/>
                          <a14:foregroundMark x1="61091" y1="7934" x2="84364" y2="13953"/>
                          <a14:foregroundMark x1="84364" y1="13953" x2="89818" y2="24077"/>
                          <a14:foregroundMark x1="89818" y1="24077" x2="73818" y2="32695"/>
                          <a14:foregroundMark x1="73818" y1="32695" x2="33455" y2="32148"/>
                          <a14:foregroundMark x1="21455" y1="29275" x2="26545" y2="30506"/>
                          <a14:foregroundMark x1="79273" y1="30096" x2="51636" y2="31190"/>
                          <a14:foregroundMark x1="51636" y1="31190" x2="66909" y2="31464"/>
                          <a14:foregroundMark x1="86909" y1="11902" x2="89455" y2="11218"/>
                          <a14:foregroundMark x1="76727" y1="6566" x2="30909" y2="6977"/>
                          <a14:foregroundMark x1="78182" y1="42681" x2="58182" y2="52531"/>
                          <a14:foregroundMark x1="58182" y1="52531" x2="27273" y2="52394"/>
                          <a14:foregroundMark x1="27273" y1="52394" x2="49818" y2="45964"/>
                          <a14:foregroundMark x1="49818" y1="45964" x2="54545" y2="48290"/>
                          <a14:foregroundMark x1="19636" y1="56498" x2="19636" y2="59097"/>
                          <a14:foregroundMark x1="82545" y1="39124" x2="67636" y2="39261"/>
                          <a14:foregroundMark x1="73818" y1="38577" x2="59636" y2="39124"/>
                          <a14:foregroundMark x1="77091" y1="38577" x2="69091" y2="38714"/>
                          <a14:foregroundMark x1="57818" y1="39535" x2="53091" y2="39808"/>
                          <a14:foregroundMark x1="22909" y1="41997" x2="19636" y2="44323"/>
                          <a14:foregroundMark x1="18545" y1="42408" x2="21091" y2="45144"/>
                          <a14:foregroundMark x1="24364" y1="41313" x2="18182" y2="45828"/>
                          <a14:foregroundMark x1="70545" y1="53215" x2="69091" y2="51984"/>
                          <a14:foregroundMark x1="62909" y1="55540" x2="62909" y2="55814"/>
                          <a14:foregroundMark x1="65091" y1="56908" x2="72727" y2="59918"/>
                          <a14:foregroundMark x1="52727" y1="79070" x2="68727" y2="84268"/>
                          <a14:foregroundMark x1="54909" y1="88919" x2="27636" y2="85773"/>
                          <a14:foregroundMark x1="27636" y1="85773" x2="64000" y2="81806"/>
                          <a14:foregroundMark x1="64000" y1="81806" x2="64000" y2="93707"/>
                          <a14:foregroundMark x1="64000" y1="93707" x2="37455" y2="90698"/>
                          <a14:foregroundMark x1="37455" y1="90698" x2="22545" y2="82079"/>
                          <a14:foregroundMark x1="22545" y1="82079" x2="30182" y2="71956"/>
                          <a14:foregroundMark x1="30182" y1="71956" x2="61091" y2="72093"/>
                          <a14:foregroundMark x1="61091" y1="72093" x2="86909" y2="75650"/>
                          <a14:foregroundMark x1="86909" y1="75650" x2="78182" y2="96580"/>
                          <a14:foregroundMark x1="78182" y1="96580" x2="67273" y2="96443"/>
                          <a14:foregroundMark x1="20364" y1="74282" x2="21818" y2="80164"/>
                          <a14:foregroundMark x1="30182" y1="71135" x2="49091" y2="71135"/>
                          <a14:foregroundMark x1="48727" y1="71135" x2="55636" y2="71409"/>
                          <a14:foregroundMark x1="30545" y1="70315" x2="28000" y2="70999"/>
                          <a14:foregroundMark x1="28727" y1="69904" x2="27636" y2="71135"/>
                          <a14:foregroundMark x1="22545" y1="86867" x2="25091" y2="92339"/>
                          <a14:foregroundMark x1="21455" y1="86594" x2="19273" y2="90971"/>
                          <a14:foregroundMark x1="18545" y1="91929" x2="20364" y2="86047"/>
                          <a14:foregroundMark x1="17455" y1="89877" x2="20364" y2="86047"/>
                          <a14:foregroundMark x1="58182" y1="80301" x2="68000" y2="81943"/>
                          <a14:foregroundMark x1="64364" y1="76471" x2="70545" y2="81259"/>
                          <a14:foregroundMark x1="55636" y1="77018" x2="62182" y2="77291"/>
                          <a14:foregroundMark x1="42909" y1="77565" x2="39636" y2="77975"/>
                          <a14:foregroundMark x1="38545" y1="79207" x2="39636" y2="79070"/>
                          <a14:foregroundMark x1="82545" y1="71272" x2="72000" y2="71683"/>
                          <a14:foregroundMark x1="59273" y1="71956" x2="82182" y2="77702"/>
                          <a14:foregroundMark x1="82182" y1="77702" x2="82182" y2="80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30582" y="1235398"/>
              <a:ext cx="1779280" cy="4627421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A7A4566-E914-438E-833F-DA61B89A4243}"/>
                </a:ext>
              </a:extLst>
            </p:cNvPr>
            <p:cNvGrpSpPr/>
            <p:nvPr/>
          </p:nvGrpSpPr>
          <p:grpSpPr>
            <a:xfrm>
              <a:off x="2495174" y="1544976"/>
              <a:ext cx="1119946" cy="4157681"/>
              <a:chOff x="2495174" y="1544976"/>
              <a:chExt cx="1119946" cy="4157681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5568A98-8390-43C1-966E-FE2EC93067CF}"/>
                  </a:ext>
                </a:extLst>
              </p:cNvPr>
              <p:cNvGrpSpPr/>
              <p:nvPr/>
            </p:nvGrpSpPr>
            <p:grpSpPr>
              <a:xfrm>
                <a:off x="2495174" y="1544976"/>
                <a:ext cx="1102567" cy="4157681"/>
                <a:chOff x="2495174" y="1544976"/>
                <a:chExt cx="1102567" cy="4157681"/>
              </a:xfrm>
            </p:grpSpPr>
            <p:pic>
              <p:nvPicPr>
                <p:cNvPr id="129" name="Picture 128" descr="A ladybug on a leaf&#10;&#10;Description automatically generated">
                  <a:extLst>
                    <a:ext uri="{FF2B5EF4-FFF2-40B4-BE49-F238E27FC236}">
                      <a16:creationId xmlns:a16="http://schemas.microsoft.com/office/drawing/2014/main" id="{E1D6CE92-6437-4A2C-A4CF-ABAD83556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19" t="25000" r="14917" b="26198"/>
                <a:stretch/>
              </p:blipFill>
              <p:spPr>
                <a:xfrm>
                  <a:off x="2515469" y="4549406"/>
                  <a:ext cx="1076205" cy="1153251"/>
                </a:xfrm>
                <a:prstGeom prst="rect">
                  <a:avLst/>
                </a:prstGeom>
              </p:spPr>
            </p:pic>
            <p:pic>
              <p:nvPicPr>
                <p:cNvPr id="130" name="Picture 129" descr="A small bird on a leaf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67C7F9-6C14-4E6A-B06C-C284F3CF0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3" t="23390" r="25643" b="2049"/>
                <a:stretch/>
              </p:blipFill>
              <p:spPr>
                <a:xfrm>
                  <a:off x="2495174" y="1544976"/>
                  <a:ext cx="1102567" cy="1144231"/>
                </a:xfrm>
                <a:prstGeom prst="rect">
                  <a:avLst/>
                </a:prstGeom>
              </p:spPr>
            </p:pic>
          </p:grpSp>
          <p:pic>
            <p:nvPicPr>
              <p:cNvPr id="128" name="Picture 127" descr="A close up of a fish&#10;&#10;Description automatically generated with medium confidence">
                <a:extLst>
                  <a:ext uri="{FF2B5EF4-FFF2-40B4-BE49-F238E27FC236}">
                    <a16:creationId xmlns:a16="http://schemas.microsoft.com/office/drawing/2014/main" id="{D9BB00A6-3B19-4985-AFDA-66D432254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37" y="3051886"/>
                <a:ext cx="1117883" cy="1127796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260BFE-4ECC-423D-8583-EB0138DBFD73}"/>
              </a:ext>
            </a:extLst>
          </p:cNvPr>
          <p:cNvGrpSpPr/>
          <p:nvPr/>
        </p:nvGrpSpPr>
        <p:grpSpPr>
          <a:xfrm>
            <a:off x="6247265" y="3149951"/>
            <a:ext cx="183281" cy="903800"/>
            <a:chOff x="8183741" y="3692977"/>
            <a:chExt cx="183281" cy="9038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7578051-9C20-4511-A9E5-7D244C160DA2}"/>
                </a:ext>
              </a:extLst>
            </p:cNvPr>
            <p:cNvGrpSpPr/>
            <p:nvPr/>
          </p:nvGrpSpPr>
          <p:grpSpPr>
            <a:xfrm>
              <a:off x="8183741" y="3692977"/>
              <a:ext cx="183275" cy="182305"/>
              <a:chOff x="3358239" y="4421698"/>
              <a:chExt cx="102013" cy="10400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5F7233-368C-4529-9C6E-DB04CC067368}"/>
                  </a:ext>
                </a:extLst>
              </p:cNvPr>
              <p:cNvSpPr/>
              <p:nvPr/>
            </p:nvSpPr>
            <p:spPr>
              <a:xfrm>
                <a:off x="3358427" y="442169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BD39FC9-E65D-47A2-90FE-4DDB82574AEA}"/>
                  </a:ext>
                </a:extLst>
              </p:cNvPr>
              <p:cNvSpPr/>
              <p:nvPr/>
            </p:nvSpPr>
            <p:spPr>
              <a:xfrm>
                <a:off x="3358239" y="4421705"/>
                <a:ext cx="101825" cy="103997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65B3183-7B6F-46DB-8A01-ED9B4308F79E}"/>
                </a:ext>
              </a:extLst>
            </p:cNvPr>
            <p:cNvGrpSpPr/>
            <p:nvPr/>
          </p:nvGrpSpPr>
          <p:grpSpPr>
            <a:xfrm>
              <a:off x="8184085" y="4414484"/>
              <a:ext cx="182937" cy="182293"/>
              <a:chOff x="3358427" y="2544307"/>
              <a:chExt cx="101825" cy="103997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29C9D6-C2A8-4A6B-B8D7-B44834E2469B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594CD52-FD44-4870-9DE7-E5948B3FB78E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solidFill>
                <a:srgbClr val="00B05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4A27168-D53C-4A8C-B44C-A9B5A33E309C}"/>
                </a:ext>
              </a:extLst>
            </p:cNvPr>
            <p:cNvGrpSpPr/>
            <p:nvPr/>
          </p:nvGrpSpPr>
          <p:grpSpPr>
            <a:xfrm>
              <a:off x="8183753" y="4034690"/>
              <a:ext cx="182937" cy="182293"/>
              <a:chOff x="3358427" y="3516338"/>
              <a:chExt cx="101825" cy="10399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F279FC9-8D3D-424F-885C-93909AE306F3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155D025-D8EA-48BD-9CB2-FC8AA262B4D9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solidFill>
                <a:srgbClr val="FFC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C2CB3802-5D7E-4B59-8169-76B502E45987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059781-C5BE-4E52-86B0-AAD1D30817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60" t="71039" r="50825" b="-591"/>
          <a:stretch/>
        </p:blipFill>
        <p:spPr>
          <a:xfrm>
            <a:off x="3663478" y="4206771"/>
            <a:ext cx="676758" cy="75731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71A22A8-1F14-4826-A04D-8AF5F25944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40" t="36615" r="50445" b="33833"/>
          <a:stretch/>
        </p:blipFill>
        <p:spPr>
          <a:xfrm>
            <a:off x="3672723" y="3322107"/>
            <a:ext cx="676757" cy="75731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2D05A72B-5ECD-4042-B679-4063B699F4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740" r="66956" b="70448"/>
          <a:stretch/>
        </p:blipFill>
        <p:spPr>
          <a:xfrm>
            <a:off x="3650777" y="2392640"/>
            <a:ext cx="664090" cy="757311"/>
          </a:xfrm>
          <a:prstGeom prst="rect">
            <a:avLst/>
          </a:prstGeom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01954C08-7937-44E0-A72F-940723B5D46A}"/>
              </a:ext>
            </a:extLst>
          </p:cNvPr>
          <p:cNvSpPr/>
          <p:nvPr/>
        </p:nvSpPr>
        <p:spPr>
          <a:xfrm rot="5400000">
            <a:off x="5219630" y="2690737"/>
            <a:ext cx="1966751" cy="1822229"/>
          </a:xfrm>
          <a:prstGeom prst="trapezoid">
            <a:avLst>
              <a:gd name="adj" fmla="val 3511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77BD5A-C6B2-4640-9968-4796179F654C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5291891" y="3601852"/>
            <a:ext cx="2213810" cy="104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FE25B8C-8F1D-4219-A498-DBDDDE1995FE}"/>
              </a:ext>
            </a:extLst>
          </p:cNvPr>
          <p:cNvSpPr txBox="1"/>
          <p:nvPr/>
        </p:nvSpPr>
        <p:spPr>
          <a:xfrm>
            <a:off x="5379386" y="3380919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A960F4-E192-4A9C-A70A-879F4CBD6096}"/>
              </a:ext>
            </a:extLst>
          </p:cNvPr>
          <p:cNvSpPr txBox="1"/>
          <p:nvPr/>
        </p:nvSpPr>
        <p:spPr>
          <a:xfrm>
            <a:off x="11876607" y="6497963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117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2.70833E-6 0.06111 C -2.70833E-6 0.08865 0.05 0.12314 0.09076 0.12314 L 0.18164 0.1231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20195 -0.01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2 0.01342 L 0.01992 -0.06505 C 0.01992 -0.10023 0.06966 -0.14329 0.11015 -0.14329 L 0.20039 -0.1432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-7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11472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2.96296E-6 L 0.20235 2.96296E-6 C 0.29284 2.96296E-6 0.40482 0.02176 0.40482 0.03958 L 0.40482 0.0796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39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39 0.00023 L 0.10794 -0.12848 C 0.1306 -0.15741 0.16458 -0.17199 0.20013 -0.17199 C 0.24076 -0.17199 0.27318 -0.15741 0.29583 -0.12848 L 0.40495 0.00023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-86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3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1.85185E-6 L 0.20235 1.85185E-6 C 0.29297 1.85185E-6 0.40482 -0.025 0.40482 -0.04514 L 0.40482 -0.08959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-449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2.59259E-6 L -0.00157 -0.025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picture containing tree, mosaic, plant&#10;&#10;Description automatically generated">
            <a:extLst>
              <a:ext uri="{FF2B5EF4-FFF2-40B4-BE49-F238E27FC236}">
                <a16:creationId xmlns:a16="http://schemas.microsoft.com/office/drawing/2014/main" id="{62C2F172-8D1C-4889-BE68-F83F6724B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970139" y="-6703959"/>
            <a:ext cx="21414658" cy="2141465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4BCF958-9387-426D-8C3F-EE99B2F6B08D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314BCC-9388-4372-A0B5-0BFC7AFAD6C0}"/>
                </a:ext>
              </a:extLst>
            </p:cNvPr>
            <p:cNvSpPr/>
            <p:nvPr/>
          </p:nvSpPr>
          <p:spPr>
            <a:xfrm>
              <a:off x="0" y="0"/>
              <a:ext cx="12192000" cy="11487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E6A66E-1EEF-4A37-8532-79F508295B49}"/>
                </a:ext>
              </a:extLst>
            </p:cNvPr>
            <p:cNvSpPr/>
            <p:nvPr/>
          </p:nvSpPr>
          <p:spPr>
            <a:xfrm>
              <a:off x="0" y="1148743"/>
              <a:ext cx="6353175" cy="5524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C5305B-81BB-42DA-8D3C-596FD40C874F}"/>
                </a:ext>
              </a:extLst>
            </p:cNvPr>
            <p:cNvSpPr/>
            <p:nvPr/>
          </p:nvSpPr>
          <p:spPr>
            <a:xfrm>
              <a:off x="0" y="6673242"/>
              <a:ext cx="12192000" cy="184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530765-DB4F-42BC-B2F4-FD683D0DF5A6}"/>
                </a:ext>
              </a:extLst>
            </p:cNvPr>
            <p:cNvSpPr/>
            <p:nvPr/>
          </p:nvSpPr>
          <p:spPr>
            <a:xfrm>
              <a:off x="11877675" y="1148742"/>
              <a:ext cx="314326" cy="57092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E9CA365-C4F6-4037-B48A-959C8D1E274B}"/>
              </a:ext>
            </a:extLst>
          </p:cNvPr>
          <p:cNvSpPr txBox="1"/>
          <p:nvPr/>
        </p:nvSpPr>
        <p:spPr>
          <a:xfrm>
            <a:off x="360362" y="2473325"/>
            <a:ext cx="5097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-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1.2 million training image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	- 1000 base classes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79F51-9CEF-4292-9D58-9643B04A4DE5}"/>
              </a:ext>
            </a:extLst>
          </p:cNvPr>
          <p:cNvSpPr txBox="1"/>
          <p:nvPr/>
        </p:nvSpPr>
        <p:spPr>
          <a:xfrm>
            <a:off x="314325" y="165346"/>
            <a:ext cx="1187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0" dirty="0">
                <a:solidFill>
                  <a:schemeClr val="bg1"/>
                </a:solidFill>
                <a:effectLst/>
              </a:rPr>
              <a:t>ImageNet Challenge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5E184-0099-4E57-942A-1629B3DC4FD9}"/>
              </a:ext>
            </a:extLst>
          </p:cNvPr>
          <p:cNvSpPr txBox="1"/>
          <p:nvPr/>
        </p:nvSpPr>
        <p:spPr>
          <a:xfrm>
            <a:off x="11858053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94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9A6EFB-4666-4ACE-B2E9-59919AC4CBBE}"/>
              </a:ext>
            </a:extLst>
          </p:cNvPr>
          <p:cNvGrpSpPr/>
          <p:nvPr/>
        </p:nvGrpSpPr>
        <p:grpSpPr>
          <a:xfrm>
            <a:off x="3046213" y="9089716"/>
            <a:ext cx="6574629" cy="816354"/>
            <a:chOff x="3845721" y="2335491"/>
            <a:chExt cx="6574629" cy="81635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E7168EA-0BCE-4173-A8A1-1F2676BBCEAD}"/>
                </a:ext>
              </a:extLst>
            </p:cNvPr>
            <p:cNvSpPr/>
            <p:nvPr/>
          </p:nvSpPr>
          <p:spPr>
            <a:xfrm rot="16200000" flipH="1">
              <a:off x="6918516" y="-221404"/>
              <a:ext cx="300454" cy="6446043"/>
            </a:xfrm>
            <a:prstGeom prst="leftBrace">
              <a:avLst>
                <a:gd name="adj1" fmla="val 140042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C30A20-6F91-48CD-8C8B-0BBFC9EE6EDD}"/>
                </a:ext>
              </a:extLst>
            </p:cNvPr>
            <p:cNvSpPr txBox="1"/>
            <p:nvPr/>
          </p:nvSpPr>
          <p:spPr>
            <a:xfrm>
              <a:off x="3974308" y="2335491"/>
              <a:ext cx="6446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Deep neural networks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5854240-17F1-4EC8-837F-707AD707594D}"/>
              </a:ext>
            </a:extLst>
          </p:cNvPr>
          <p:cNvSpPr txBox="1"/>
          <p:nvPr/>
        </p:nvSpPr>
        <p:spPr>
          <a:xfrm rot="16200000">
            <a:off x="-1020718" y="3261229"/>
            <a:ext cx="457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Classification Accuracy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D7E556-6CD4-4FE0-8558-8A02FF925103}"/>
              </a:ext>
            </a:extLst>
          </p:cNvPr>
          <p:cNvSpPr txBox="1"/>
          <p:nvPr/>
        </p:nvSpPr>
        <p:spPr>
          <a:xfrm>
            <a:off x="1746737" y="2231573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accuracy: 95%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2B9CF-6FEF-49AB-B8E4-32FEED094731}"/>
              </a:ext>
            </a:extLst>
          </p:cNvPr>
          <p:cNvSpPr txBox="1"/>
          <p:nvPr/>
        </p:nvSpPr>
        <p:spPr>
          <a:xfrm>
            <a:off x="314325" y="165346"/>
            <a:ext cx="1187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0" dirty="0">
                <a:solidFill>
                  <a:schemeClr val="bg1"/>
                </a:solidFill>
                <a:effectLst/>
              </a:rPr>
              <a:t>ImageNet Challenge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14E88-7729-44F4-B0E5-702A4106C5E2}"/>
              </a:ext>
            </a:extLst>
          </p:cNvPr>
          <p:cNvSpPr txBox="1"/>
          <p:nvPr/>
        </p:nvSpPr>
        <p:spPr>
          <a:xfrm>
            <a:off x="11858053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2B9865-3AAD-41FE-8747-5EA79512D9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079196"/>
              </p:ext>
            </p:extLst>
          </p:nvPr>
        </p:nvGraphicFramePr>
        <p:xfrm>
          <a:off x="1746737" y="1700256"/>
          <a:ext cx="8433500" cy="4077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E1C717-CEEC-4318-B702-EE136E36F422}"/>
              </a:ext>
            </a:extLst>
          </p:cNvPr>
          <p:cNvSpPr/>
          <p:nvPr/>
        </p:nvSpPr>
        <p:spPr>
          <a:xfrm>
            <a:off x="1611978" y="3739158"/>
            <a:ext cx="2639834" cy="2173406"/>
          </a:xfrm>
          <a:prstGeom prst="roundRect">
            <a:avLst>
              <a:gd name="adj" fmla="val 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894CB-30D5-44EF-B6D6-DE25ED8D1FF4}"/>
              </a:ext>
            </a:extLst>
          </p:cNvPr>
          <p:cNvSpPr/>
          <p:nvPr/>
        </p:nvSpPr>
        <p:spPr>
          <a:xfrm>
            <a:off x="4008925" y="1700257"/>
            <a:ext cx="7148631" cy="4764208"/>
          </a:xfrm>
          <a:prstGeom prst="roundRect">
            <a:avLst>
              <a:gd name="adj" fmla="val 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CC4598-FB7F-42F8-BAF7-D6EB88406530}"/>
              </a:ext>
            </a:extLst>
          </p:cNvPr>
          <p:cNvCxnSpPr>
            <a:cxnSpLocks/>
          </p:cNvCxnSpPr>
          <p:nvPr/>
        </p:nvCxnSpPr>
        <p:spPr>
          <a:xfrm flipH="1">
            <a:off x="1630869" y="2600905"/>
            <a:ext cx="9744076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2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A696EB-58A0-4735-9EDA-CE776BA6B336}"/>
              </a:ext>
            </a:extLst>
          </p:cNvPr>
          <p:cNvSpPr/>
          <p:nvPr/>
        </p:nvSpPr>
        <p:spPr>
          <a:xfrm>
            <a:off x="152400" y="342900"/>
            <a:ext cx="12954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2937-681E-48BD-B08E-7A8F3D95BA9B}"/>
              </a:ext>
            </a:extLst>
          </p:cNvPr>
          <p:cNvSpPr/>
          <p:nvPr/>
        </p:nvSpPr>
        <p:spPr>
          <a:xfrm>
            <a:off x="230044" y="4250883"/>
            <a:ext cx="438005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4D3453-6138-4509-9694-85343AF6D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7" t="1331" r="5525" b="1331"/>
          <a:stretch/>
        </p:blipFill>
        <p:spPr bwMode="auto">
          <a:xfrm>
            <a:off x="-9525" y="0"/>
            <a:ext cx="122015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D6CCA-CA59-43ED-98C2-FB7963874F8D}"/>
              </a:ext>
            </a:extLst>
          </p:cNvPr>
          <p:cNvSpPr txBox="1"/>
          <p:nvPr/>
        </p:nvSpPr>
        <p:spPr>
          <a:xfrm>
            <a:off x="-285750" y="1129786"/>
            <a:ext cx="1072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Are we done with image recognition?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9D59-B519-4561-8805-90D6B4DE81B7}"/>
              </a:ext>
            </a:extLst>
          </p:cNvPr>
          <p:cNvSpPr txBox="1"/>
          <p:nvPr/>
        </p:nvSpPr>
        <p:spPr>
          <a:xfrm>
            <a:off x="9561031" y="6596390"/>
            <a:ext cx="104429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Photo credit: vwww.sandrakennedy.org</a:t>
            </a:r>
          </a:p>
        </p:txBody>
      </p:sp>
    </p:spTree>
    <p:extLst>
      <p:ext uri="{BB962C8B-B14F-4D97-AF65-F5344CB8AC3E}">
        <p14:creationId xmlns:p14="http://schemas.microsoft.com/office/powerpoint/2010/main" val="2119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00013 -0.1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DB6E0E7-F2DD-48D7-B315-32CB4A748FF0}"/>
              </a:ext>
            </a:extLst>
          </p:cNvPr>
          <p:cNvSpPr txBox="1"/>
          <p:nvPr/>
        </p:nvSpPr>
        <p:spPr>
          <a:xfrm>
            <a:off x="646757" y="1719272"/>
            <a:ext cx="188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Training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b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ase class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bird, outdoor, sitting, perched&#10;&#10;Description automatically generated">
            <a:extLst>
              <a:ext uri="{FF2B5EF4-FFF2-40B4-BE49-F238E27FC236}">
                <a16:creationId xmlns:a16="http://schemas.microsoft.com/office/drawing/2014/main" id="{0B20FFE2-41C4-4EF6-8280-CA86490DC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2" r="14590" b="3287"/>
          <a:stretch/>
        </p:blipFill>
        <p:spPr>
          <a:xfrm>
            <a:off x="4734159" y="4045100"/>
            <a:ext cx="1086052" cy="1153204"/>
          </a:xfrm>
          <a:prstGeom prst="rect">
            <a:avLst/>
          </a:prstGeom>
        </p:spPr>
      </p:pic>
      <p:pic>
        <p:nvPicPr>
          <p:cNvPr id="6" name="Picture 5" descr="A bird on a bird feeder&#10;&#10;Description automatically generated with medium confidence">
            <a:extLst>
              <a:ext uri="{FF2B5EF4-FFF2-40B4-BE49-F238E27FC236}">
                <a16:creationId xmlns:a16="http://schemas.microsoft.com/office/drawing/2014/main" id="{18C6CF50-2835-461D-923D-AE3A374CB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3" t="26805" r="17569" b="20705"/>
          <a:stretch/>
        </p:blipFill>
        <p:spPr>
          <a:xfrm>
            <a:off x="3571734" y="4055575"/>
            <a:ext cx="1171777" cy="1142729"/>
          </a:xfrm>
          <a:prstGeom prst="rect">
            <a:avLst/>
          </a:prstGeom>
        </p:spPr>
      </p:pic>
      <p:pic>
        <p:nvPicPr>
          <p:cNvPr id="12" name="Picture 11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F81C4332-87DC-4113-BB28-F6FE17C3D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16" b="8952"/>
          <a:stretch/>
        </p:blipFill>
        <p:spPr>
          <a:xfrm>
            <a:off x="2480648" y="4051295"/>
            <a:ext cx="1091086" cy="1137200"/>
          </a:xfrm>
          <a:prstGeom prst="rect">
            <a:avLst/>
          </a:prstGeom>
        </p:spPr>
      </p:pic>
      <p:pic>
        <p:nvPicPr>
          <p:cNvPr id="14" name="Picture 13" descr="Two birds on a tree&#10;&#10;Description automatically generated with low confidence">
            <a:extLst>
              <a:ext uri="{FF2B5EF4-FFF2-40B4-BE49-F238E27FC236}">
                <a16:creationId xmlns:a16="http://schemas.microsoft.com/office/drawing/2014/main" id="{6472C91F-6646-49E4-A708-DF706FDED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09" y="4045100"/>
            <a:ext cx="1102567" cy="1153203"/>
          </a:xfrm>
          <a:prstGeom prst="rect">
            <a:avLst/>
          </a:prstGeom>
        </p:spPr>
      </p:pic>
      <p:pic>
        <p:nvPicPr>
          <p:cNvPr id="42" name="Picture 41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CEBA67C6-93E0-495D-A421-E97A728C9C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36438" r="32463" b="25615"/>
          <a:stretch/>
        </p:blipFill>
        <p:spPr>
          <a:xfrm>
            <a:off x="5816481" y="4045100"/>
            <a:ext cx="1102567" cy="1153203"/>
          </a:xfrm>
          <a:prstGeom prst="rect">
            <a:avLst/>
          </a:prstGeom>
        </p:spPr>
      </p:pic>
      <p:pic>
        <p:nvPicPr>
          <p:cNvPr id="43" name="Picture 42" descr="A picture containing sky, bird, sitting, outdoor&#10;&#10;Description automatically generated">
            <a:extLst>
              <a:ext uri="{FF2B5EF4-FFF2-40B4-BE49-F238E27FC236}">
                <a16:creationId xmlns:a16="http://schemas.microsoft.com/office/drawing/2014/main" id="{605579AD-1FBE-467A-94F6-1B62EA6BD7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3" t="13259" r="18741" b="19287"/>
          <a:stretch/>
        </p:blipFill>
        <p:spPr>
          <a:xfrm>
            <a:off x="6910284" y="4045100"/>
            <a:ext cx="1091086" cy="11433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ADA873-D49C-417E-B9E2-1C3F6B680AF1}"/>
              </a:ext>
            </a:extLst>
          </p:cNvPr>
          <p:cNvSpPr txBox="1"/>
          <p:nvPr/>
        </p:nvSpPr>
        <p:spPr>
          <a:xfrm>
            <a:off x="610648" y="4215199"/>
            <a:ext cx="188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Testing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b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ase class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 descr="A bird perched on a post&#10;&#10;Description automatically generated with low confidence">
            <a:extLst>
              <a:ext uri="{FF2B5EF4-FFF2-40B4-BE49-F238E27FC236}">
                <a16:creationId xmlns:a16="http://schemas.microsoft.com/office/drawing/2014/main" id="{61196CAD-235A-439F-8F79-794373186F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8" t="20424" r="20466" b="7116"/>
          <a:stretch/>
        </p:blipFill>
        <p:spPr>
          <a:xfrm>
            <a:off x="8034464" y="1555682"/>
            <a:ext cx="1110738" cy="1110561"/>
          </a:xfrm>
          <a:prstGeom prst="rect">
            <a:avLst/>
          </a:prstGeom>
        </p:spPr>
      </p:pic>
      <p:pic>
        <p:nvPicPr>
          <p:cNvPr id="20" name="Picture 19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F65C64D4-6067-4251-80D4-4DAF4D923E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0399" r="27972" b="14408"/>
          <a:stretch/>
        </p:blipFill>
        <p:spPr>
          <a:xfrm>
            <a:off x="6933379" y="1548923"/>
            <a:ext cx="1110738" cy="1117320"/>
          </a:xfrm>
          <a:prstGeom prst="rect">
            <a:avLst/>
          </a:prstGeom>
        </p:spPr>
      </p:pic>
      <p:pic>
        <p:nvPicPr>
          <p:cNvPr id="21" name="Picture 20" descr="A bir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58252025-9B41-4717-9CA1-F99E91FFA6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602" r="4139" b="4860"/>
          <a:stretch/>
        </p:blipFill>
        <p:spPr>
          <a:xfrm>
            <a:off x="5825539" y="1542040"/>
            <a:ext cx="1110738" cy="1127796"/>
          </a:xfrm>
          <a:prstGeom prst="rect">
            <a:avLst/>
          </a:prstGeom>
        </p:spPr>
      </p:pic>
      <p:pic>
        <p:nvPicPr>
          <p:cNvPr id="22" name="Picture 21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2ED7D694-17D6-4102-8E61-AD4D094604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2822" r="908" b="10063"/>
          <a:stretch/>
        </p:blipFill>
        <p:spPr>
          <a:xfrm>
            <a:off x="3591535" y="1544976"/>
            <a:ext cx="1141963" cy="1142729"/>
          </a:xfrm>
          <a:prstGeom prst="rect">
            <a:avLst/>
          </a:prstGeom>
        </p:spPr>
      </p:pic>
      <p:pic>
        <p:nvPicPr>
          <p:cNvPr id="23" name="Picture 22" descr="A small bird on a wire&#10;&#10;Description automatically generated with low confidence">
            <a:extLst>
              <a:ext uri="{FF2B5EF4-FFF2-40B4-BE49-F238E27FC236}">
                <a16:creationId xmlns:a16="http://schemas.microsoft.com/office/drawing/2014/main" id="{936B60B5-623C-4525-97AF-6BCB56EF1CF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8938" r="26550" b="17908"/>
          <a:stretch/>
        </p:blipFill>
        <p:spPr>
          <a:xfrm>
            <a:off x="4730600" y="1544224"/>
            <a:ext cx="1096407" cy="1142729"/>
          </a:xfrm>
          <a:prstGeom prst="rect">
            <a:avLst/>
          </a:prstGeom>
        </p:spPr>
      </p:pic>
      <p:pic>
        <p:nvPicPr>
          <p:cNvPr id="24" name="Picture 23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9B409D39-C9BE-4FA5-9A4C-F9AD6D9CAC5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2495035" y="1544976"/>
            <a:ext cx="1102567" cy="11442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03003-FBDC-4057-9CC9-3ECBB20AB149}"/>
              </a:ext>
            </a:extLst>
          </p:cNvPr>
          <p:cNvSpPr/>
          <p:nvPr/>
        </p:nvSpPr>
        <p:spPr>
          <a:xfrm>
            <a:off x="2497237" y="1542040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6B4CA-F4BF-46E4-8BE2-2BCBF08E0613}"/>
              </a:ext>
            </a:extLst>
          </p:cNvPr>
          <p:cNvSpPr/>
          <p:nvPr/>
        </p:nvSpPr>
        <p:spPr>
          <a:xfrm>
            <a:off x="2453857" y="4044112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E74290-38C6-4068-8146-CDC98F8034F6}"/>
              </a:ext>
            </a:extLst>
          </p:cNvPr>
          <p:cNvSpPr/>
          <p:nvPr/>
        </p:nvSpPr>
        <p:spPr>
          <a:xfrm>
            <a:off x="2453858" y="1466850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DEE5F3-DF26-4F3F-AB64-ACF293560492}"/>
              </a:ext>
            </a:extLst>
          </p:cNvPr>
          <p:cNvSpPr/>
          <p:nvPr/>
        </p:nvSpPr>
        <p:spPr>
          <a:xfrm>
            <a:off x="4711812" y="1475361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99922-769F-4B70-8AD2-2C88744A4085}"/>
              </a:ext>
            </a:extLst>
          </p:cNvPr>
          <p:cNvSpPr/>
          <p:nvPr/>
        </p:nvSpPr>
        <p:spPr>
          <a:xfrm>
            <a:off x="6931812" y="1435720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04D43-66C6-4158-8A73-87CD787CE749}"/>
              </a:ext>
            </a:extLst>
          </p:cNvPr>
          <p:cNvSpPr txBox="1"/>
          <p:nvPr/>
        </p:nvSpPr>
        <p:spPr>
          <a:xfrm>
            <a:off x="-285750" y="0"/>
            <a:ext cx="1072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Are we done with image recognition?</a:t>
            </a: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AB1D1561-3A76-4D42-9E46-33DA13EB731D}"/>
              </a:ext>
            </a:extLst>
          </p:cNvPr>
          <p:cNvSpPr/>
          <p:nvPr/>
        </p:nvSpPr>
        <p:spPr>
          <a:xfrm rot="5400000">
            <a:off x="9804330" y="1263630"/>
            <a:ext cx="1966751" cy="1822229"/>
          </a:xfrm>
          <a:prstGeom prst="trapezoid">
            <a:avLst>
              <a:gd name="adj" fmla="val 3511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6729EA-C5E0-4380-8F1A-A8EF1C736393}"/>
              </a:ext>
            </a:extLst>
          </p:cNvPr>
          <p:cNvCxnSpPr>
            <a:cxnSpLocks/>
          </p:cNvCxnSpPr>
          <p:nvPr/>
        </p:nvCxnSpPr>
        <p:spPr>
          <a:xfrm flipH="1" flipV="1">
            <a:off x="9876591" y="2174744"/>
            <a:ext cx="2213810" cy="104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F7098D-7402-4943-BB2A-7B589664D327}"/>
              </a:ext>
            </a:extLst>
          </p:cNvPr>
          <p:cNvSpPr txBox="1"/>
          <p:nvPr/>
        </p:nvSpPr>
        <p:spPr>
          <a:xfrm>
            <a:off x="9964085" y="1889201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1A1CD1-9B95-4811-A2CF-DFCE3F841722}"/>
              </a:ext>
            </a:extLst>
          </p:cNvPr>
          <p:cNvSpPr txBox="1"/>
          <p:nvPr/>
        </p:nvSpPr>
        <p:spPr>
          <a:xfrm>
            <a:off x="11858053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4323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0209 0.35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7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00287 0.3574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78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6" grpId="0" animBg="1"/>
      <p:bldP spid="32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ird perched on a post&#10;&#10;Description automatically generated with low confidence">
            <a:extLst>
              <a:ext uri="{FF2B5EF4-FFF2-40B4-BE49-F238E27FC236}">
                <a16:creationId xmlns:a16="http://schemas.microsoft.com/office/drawing/2014/main" id="{61196CAD-235A-439F-8F79-79437318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8" t="20424" r="20466" b="7116"/>
          <a:stretch/>
        </p:blipFill>
        <p:spPr>
          <a:xfrm>
            <a:off x="8034464" y="1555682"/>
            <a:ext cx="1110738" cy="1110561"/>
          </a:xfrm>
          <a:prstGeom prst="rect">
            <a:avLst/>
          </a:prstGeom>
        </p:spPr>
      </p:pic>
      <p:pic>
        <p:nvPicPr>
          <p:cNvPr id="20" name="Picture 19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F65C64D4-6067-4251-80D4-4DAF4D923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0399" r="27972" b="14408"/>
          <a:stretch/>
        </p:blipFill>
        <p:spPr>
          <a:xfrm>
            <a:off x="6933379" y="1548923"/>
            <a:ext cx="1110738" cy="1117320"/>
          </a:xfrm>
          <a:prstGeom prst="rect">
            <a:avLst/>
          </a:prstGeom>
        </p:spPr>
      </p:pic>
      <p:pic>
        <p:nvPicPr>
          <p:cNvPr id="21" name="Picture 20" descr="A bir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58252025-9B41-4717-9CA1-F99E91FFA6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602" r="4139" b="4860"/>
          <a:stretch/>
        </p:blipFill>
        <p:spPr>
          <a:xfrm>
            <a:off x="5825539" y="1542040"/>
            <a:ext cx="1110738" cy="1127796"/>
          </a:xfrm>
          <a:prstGeom prst="rect">
            <a:avLst/>
          </a:prstGeom>
        </p:spPr>
      </p:pic>
      <p:pic>
        <p:nvPicPr>
          <p:cNvPr id="22" name="Picture 21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2ED7D694-17D6-4102-8E61-AD4D094604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2822" r="908" b="10063"/>
          <a:stretch/>
        </p:blipFill>
        <p:spPr>
          <a:xfrm>
            <a:off x="3591535" y="1544976"/>
            <a:ext cx="1141963" cy="1142729"/>
          </a:xfrm>
          <a:prstGeom prst="rect">
            <a:avLst/>
          </a:prstGeom>
        </p:spPr>
      </p:pic>
      <p:pic>
        <p:nvPicPr>
          <p:cNvPr id="23" name="Picture 22" descr="A small bird on a wire&#10;&#10;Description automatically generated with low confidence">
            <a:extLst>
              <a:ext uri="{FF2B5EF4-FFF2-40B4-BE49-F238E27FC236}">
                <a16:creationId xmlns:a16="http://schemas.microsoft.com/office/drawing/2014/main" id="{936B60B5-623C-4525-97AF-6BCB56EF1C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8938" r="26550" b="17908"/>
          <a:stretch/>
        </p:blipFill>
        <p:spPr>
          <a:xfrm>
            <a:off x="4730600" y="1544224"/>
            <a:ext cx="1096407" cy="1142729"/>
          </a:xfrm>
          <a:prstGeom prst="rect">
            <a:avLst/>
          </a:prstGeom>
        </p:spPr>
      </p:pic>
      <p:pic>
        <p:nvPicPr>
          <p:cNvPr id="24" name="Picture 23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9B409D39-C9BE-4FA5-9A4C-F9AD6D9CAC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2495035" y="1544976"/>
            <a:ext cx="1102567" cy="11442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03003-FBDC-4057-9CC9-3ECBB20AB149}"/>
              </a:ext>
            </a:extLst>
          </p:cNvPr>
          <p:cNvSpPr/>
          <p:nvPr/>
        </p:nvSpPr>
        <p:spPr>
          <a:xfrm>
            <a:off x="2497237" y="1542040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6B4CA-F4BF-46E4-8BE2-2BCBF08E0613}"/>
              </a:ext>
            </a:extLst>
          </p:cNvPr>
          <p:cNvSpPr/>
          <p:nvPr/>
        </p:nvSpPr>
        <p:spPr>
          <a:xfrm>
            <a:off x="2453857" y="4044112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E74290-38C6-4068-8146-CDC98F8034F6}"/>
              </a:ext>
            </a:extLst>
          </p:cNvPr>
          <p:cNvSpPr/>
          <p:nvPr/>
        </p:nvSpPr>
        <p:spPr>
          <a:xfrm>
            <a:off x="2453858" y="1466850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DEE5F3-DF26-4F3F-AB64-ACF293560492}"/>
              </a:ext>
            </a:extLst>
          </p:cNvPr>
          <p:cNvSpPr/>
          <p:nvPr/>
        </p:nvSpPr>
        <p:spPr>
          <a:xfrm>
            <a:off x="4711812" y="1475361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99922-769F-4B70-8AD2-2C88744A4085}"/>
              </a:ext>
            </a:extLst>
          </p:cNvPr>
          <p:cNvSpPr/>
          <p:nvPr/>
        </p:nvSpPr>
        <p:spPr>
          <a:xfrm>
            <a:off x="6931812" y="1435720"/>
            <a:ext cx="1137678" cy="372294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04D43-66C6-4158-8A73-87CD787CE749}"/>
              </a:ext>
            </a:extLst>
          </p:cNvPr>
          <p:cNvSpPr txBox="1"/>
          <p:nvPr/>
        </p:nvSpPr>
        <p:spPr>
          <a:xfrm>
            <a:off x="181068" y="0"/>
            <a:ext cx="1025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Real world case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EB89E-9E95-4DBF-BBD7-CB419C9367ED}"/>
              </a:ext>
            </a:extLst>
          </p:cNvPr>
          <p:cNvGrpSpPr/>
          <p:nvPr/>
        </p:nvGrpSpPr>
        <p:grpSpPr>
          <a:xfrm>
            <a:off x="9876591" y="1191369"/>
            <a:ext cx="2213810" cy="1966751"/>
            <a:chOff x="9876591" y="1191369"/>
            <a:chExt cx="2213810" cy="1966751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AB1D1561-3A76-4D42-9E46-33DA13EB731D}"/>
                </a:ext>
              </a:extLst>
            </p:cNvPr>
            <p:cNvSpPr/>
            <p:nvPr/>
          </p:nvSpPr>
          <p:spPr>
            <a:xfrm rot="5400000">
              <a:off x="9804330" y="1263630"/>
              <a:ext cx="1966751" cy="1822229"/>
            </a:xfrm>
            <a:prstGeom prst="trapezoid">
              <a:avLst>
                <a:gd name="adj" fmla="val 3511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sz="2277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56729EA-C5E0-4380-8F1A-A8EF1C7363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76591" y="2174744"/>
              <a:ext cx="2213810" cy="104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F7098D-7402-4943-BB2A-7B589664D327}"/>
                </a:ext>
              </a:extLst>
            </p:cNvPr>
            <p:cNvSpPr txBox="1"/>
            <p:nvPr/>
          </p:nvSpPr>
          <p:spPr>
            <a:xfrm>
              <a:off x="9964085" y="1889201"/>
              <a:ext cx="1822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Neural Network</a:t>
              </a:r>
            </a:p>
          </p:txBody>
        </p:sp>
      </p:grpSp>
      <p:pic>
        <p:nvPicPr>
          <p:cNvPr id="33" name="Picture 4" descr="Amazon.com : imusicat 16 Inch Unicycles for Adults Kids - [ Strong  Manganese Steel Frame ], Unicycles, Uni Cycle, One Wheel Bike for Adults  Kids Men Teens Boy Rider, Mountain Outdoor (Green-Yellow) :">
            <a:extLst>
              <a:ext uri="{FF2B5EF4-FFF2-40B4-BE49-F238E27FC236}">
                <a16:creationId xmlns:a16="http://schemas.microsoft.com/office/drawing/2014/main" id="{6330B047-8DC5-42F9-A180-3DB9EDA1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69" b="94345" l="4471" r="96000">
                        <a14:foregroundMark x1="40000" y1="91448" x2="50353" y2="91586"/>
                        <a14:foregroundMark x1="44941" y1="93793" x2="45412" y2="94345"/>
                        <a14:foregroundMark x1="64235" y1="81103" x2="71059" y2="67310"/>
                        <a14:foregroundMark x1="71059" y1="67310" x2="70353" y2="62759"/>
                        <a14:foregroundMark x1="32000" y1="82759" x2="30353" y2="70759"/>
                        <a14:foregroundMark x1="44235" y1="80000" x2="38824" y2="81517"/>
                        <a14:foregroundMark x1="53412" y1="76828" x2="42824" y2="80828"/>
                        <a14:foregroundMark x1="42824" y1="80828" x2="45176" y2="72690"/>
                        <a14:foregroundMark x1="45176" y1="72690" x2="51765" y2="78759"/>
                        <a14:foregroundMark x1="51765" y1="78759" x2="40941" y2="83034"/>
                        <a14:foregroundMark x1="40941" y1="83034" x2="49176" y2="77793"/>
                        <a14:foregroundMark x1="49176" y1="77793" x2="47294" y2="69655"/>
                        <a14:foregroundMark x1="47294" y1="69655" x2="52000" y2="61517"/>
                        <a14:foregroundMark x1="52000" y1="61517" x2="64000" y2="64552"/>
                        <a14:foregroundMark x1="64000" y1="64552" x2="61647" y2="72828"/>
                        <a14:foregroundMark x1="61647" y1="72828" x2="52235" y2="79586"/>
                        <a14:foregroundMark x1="52235" y1="79586" x2="45647" y2="80966"/>
                        <a14:foregroundMark x1="14118" y1="73379" x2="4471" y2="70759"/>
                        <a14:foregroundMark x1="57176" y1="8552" x2="36941" y2="5379"/>
                        <a14:foregroundMark x1="34824" y1="2069" x2="25412" y2="2069"/>
                        <a14:foregroundMark x1="87059" y1="70207" x2="89412" y2="72828"/>
                        <a14:foregroundMark x1="96000" y1="70483" x2="95059" y2="72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16" y="3280790"/>
            <a:ext cx="855656" cy="14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yno Motors">
            <a:extLst>
              <a:ext uri="{FF2B5EF4-FFF2-40B4-BE49-F238E27FC236}">
                <a16:creationId xmlns:a16="http://schemas.microsoft.com/office/drawing/2014/main" id="{D0DA3F09-FCB0-4D2D-A8F2-0609931F8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2273" l="10000" r="90000">
                        <a14:foregroundMark x1="58182" y1="88636" x2="48030" y2="90000"/>
                        <a14:foregroundMark x1="59242" y1="91591" x2="44545" y2="90682"/>
                        <a14:foregroundMark x1="44545" y1="90682" x2="59545" y2="91818"/>
                        <a14:foregroundMark x1="59545" y1="91818" x2="44545" y2="87955"/>
                        <a14:foregroundMark x1="44545" y1="87955" x2="58333" y2="92273"/>
                        <a14:foregroundMark x1="58333" y1="92273" x2="46061" y2="91818"/>
                        <a14:foregroundMark x1="61667" y1="91591" x2="62121" y2="90682"/>
                        <a14:foregroundMark x1="60909" y1="91136" x2="45606" y2="88409"/>
                        <a14:foregroundMark x1="45606" y1="88409" x2="47424" y2="90227"/>
                        <a14:foregroundMark x1="45000" y1="90227" x2="43485" y2="91591"/>
                        <a14:foregroundMark x1="43636" y1="91136" x2="40758" y2="90227"/>
                        <a14:foregroundMark x1="42576" y1="91591" x2="45758" y2="91818"/>
                        <a14:foregroundMark x1="57121" y1="91818" x2="61061" y2="90227"/>
                        <a14:foregroundMark x1="44697" y1="90682" x2="43182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5881" r="29184"/>
          <a:stretch/>
        </p:blipFill>
        <p:spPr bwMode="auto">
          <a:xfrm>
            <a:off x="3142645" y="3273974"/>
            <a:ext cx="1037925" cy="14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yrodrone_1">
            <a:extLst>
              <a:ext uri="{FF2B5EF4-FFF2-40B4-BE49-F238E27FC236}">
                <a16:creationId xmlns:a16="http://schemas.microsoft.com/office/drawing/2014/main" id="{48C9C54B-74C0-4688-A3A6-48FAA0B3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6381" r="94381">
                        <a14:foregroundMark x1="27524" y1="47429" x2="22952" y2="52714"/>
                        <a14:foregroundMark x1="22952" y1="52714" x2="12857" y2="52857"/>
                        <a14:foregroundMark x1="12857" y1="52857" x2="12857" y2="52714"/>
                        <a14:foregroundMark x1="13429" y1="54143" x2="18381" y2="55571"/>
                        <a14:foregroundMark x1="18381" y1="55571" x2="29143" y2="53571"/>
                        <a14:foregroundMark x1="29143" y1="53571" x2="33333" y2="50286"/>
                        <a14:foregroundMark x1="33333" y1="50286" x2="33810" y2="49143"/>
                        <a14:foregroundMark x1="8190" y1="51000" x2="6476" y2="58143"/>
                        <a14:foregroundMark x1="6476" y1="58143" x2="8857" y2="59286"/>
                        <a14:foregroundMark x1="70952" y1="49571" x2="69714" y2="54857"/>
                        <a14:foregroundMark x1="86857" y1="47143" x2="91429" y2="50286"/>
                        <a14:foregroundMark x1="91429" y1="50286" x2="91048" y2="57571"/>
                        <a14:foregroundMark x1="91048" y1="57571" x2="89048" y2="59571"/>
                        <a14:foregroundMark x1="93714" y1="53000" x2="94381" y2="56000"/>
                        <a14:foregroundMark x1="71905" y1="44429" x2="67238" y2="50143"/>
                        <a14:foregroundMark x1="67238" y1="50143" x2="72476" y2="52143"/>
                        <a14:foregroundMark x1="72476" y1="52143" x2="73238" y2="48000"/>
                        <a14:foregroundMark x1="63619" y1="49429" x2="66667" y2="43714"/>
                        <a14:foregroundMark x1="66667" y1="43714" x2="71619" y2="42857"/>
                        <a14:foregroundMark x1="71619" y1="42857" x2="72286" y2="42857"/>
                        <a14:foregroundMark x1="52095" y1="58857" x2="48286" y2="63286"/>
                        <a14:foregroundMark x1="48286" y1="63286" x2="49905" y2="59429"/>
                        <a14:foregroundMark x1="38571" y1="45143" x2="38190" y2="48429"/>
                        <a14:foregroundMark x1="27048" y1="47286" x2="16571" y2="47143"/>
                        <a14:foregroundMark x1="16571" y1="47143" x2="21524" y2="48286"/>
                        <a14:foregroundMark x1="21524" y1="48286" x2="21810" y2="48000"/>
                        <a14:foregroundMark x1="25810" y1="47714" x2="25810" y2="4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14" y="4754369"/>
            <a:ext cx="1829156" cy="12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4BF5DCF-A801-41D8-97BF-6E79DF2775CB}"/>
              </a:ext>
            </a:extLst>
          </p:cNvPr>
          <p:cNvSpPr txBox="1"/>
          <p:nvPr/>
        </p:nvSpPr>
        <p:spPr>
          <a:xfrm>
            <a:off x="11858053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94BE72-868E-40FA-A9ED-49B083669032}"/>
              </a:ext>
            </a:extLst>
          </p:cNvPr>
          <p:cNvSpPr txBox="1"/>
          <p:nvPr/>
        </p:nvSpPr>
        <p:spPr>
          <a:xfrm>
            <a:off x="646757" y="1719272"/>
            <a:ext cx="188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Training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b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ase class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E27610-76DC-4AB2-B585-B3BFE1332581}"/>
              </a:ext>
            </a:extLst>
          </p:cNvPr>
          <p:cNvSpPr txBox="1"/>
          <p:nvPr/>
        </p:nvSpPr>
        <p:spPr>
          <a:xfrm>
            <a:off x="405432" y="4065026"/>
            <a:ext cx="2196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Testing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(</a:t>
            </a:r>
            <a:r>
              <a:rPr lang="en-US" sz="2400" dirty="0">
                <a:solidFill>
                  <a:srgbClr val="0070C0"/>
                </a:solidFill>
                <a:latin typeface="Helvetica" panose="020B0604020202020204" pitchFamily="34" charset="0"/>
              </a:rPr>
              <a:t>novel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 class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3806 0.328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164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B18C9B5-A96F-4254-8976-8467E04FB305}"/>
              </a:ext>
            </a:extLst>
          </p:cNvPr>
          <p:cNvSpPr txBox="1"/>
          <p:nvPr/>
        </p:nvSpPr>
        <p:spPr>
          <a:xfrm>
            <a:off x="1944914" y="2584690"/>
            <a:ext cx="10871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 and Fine-tuning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16C69D-AB95-4E5D-9D0B-C872112EB5B8}"/>
              </a:ext>
            </a:extLst>
          </p:cNvPr>
          <p:cNvSpPr txBox="1"/>
          <p:nvPr/>
        </p:nvSpPr>
        <p:spPr>
          <a:xfrm>
            <a:off x="624115" y="2584690"/>
            <a:ext cx="648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Pre-training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0FF4-88BE-4264-9001-1950C3801659}"/>
              </a:ext>
            </a:extLst>
          </p:cNvPr>
          <p:cNvSpPr txBox="1"/>
          <p:nvPr/>
        </p:nvSpPr>
        <p:spPr>
          <a:xfrm>
            <a:off x="11858053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0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-0.14818 -0.365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04">
            <a:extLst>
              <a:ext uri="{FF2B5EF4-FFF2-40B4-BE49-F238E27FC236}">
                <a16:creationId xmlns:a16="http://schemas.microsoft.com/office/drawing/2014/main" id="{4D0938F6-C45D-41CD-9B91-FDA89AFDAA7C}"/>
              </a:ext>
            </a:extLst>
          </p:cNvPr>
          <p:cNvSpPr txBox="1"/>
          <p:nvPr/>
        </p:nvSpPr>
        <p:spPr>
          <a:xfrm>
            <a:off x="-347637" y="64569"/>
            <a:ext cx="476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Pre-training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6E0E7-F2DD-48D7-B315-32CB4A748FF0}"/>
              </a:ext>
            </a:extLst>
          </p:cNvPr>
          <p:cNvSpPr txBox="1"/>
          <p:nvPr/>
        </p:nvSpPr>
        <p:spPr>
          <a:xfrm>
            <a:off x="832481" y="1719272"/>
            <a:ext cx="1696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effectLst/>
                <a:latin typeface="Helvetica" panose="020B0604020202020204" pitchFamily="34" charset="0"/>
              </a:rPr>
              <a:t>Training </a:t>
            </a:r>
          </a:p>
          <a:p>
            <a:pPr algn="ctr"/>
            <a:r>
              <a:rPr lang="en-US" sz="2400" b="0" i="0" dirty="0">
                <a:effectLst/>
                <a:latin typeface="Helvetica" panose="020B0604020202020204" pitchFamily="34" charset="0"/>
              </a:rPr>
              <a:t>data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ADA873-D49C-417E-B9E2-1C3F6B680AF1}"/>
              </a:ext>
            </a:extLst>
          </p:cNvPr>
          <p:cNvSpPr txBox="1"/>
          <p:nvPr/>
        </p:nvSpPr>
        <p:spPr>
          <a:xfrm>
            <a:off x="781986" y="4215199"/>
            <a:ext cx="1711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effectLst/>
                <a:latin typeface="Helvetica" panose="020B0604020202020204" pitchFamily="34" charset="0"/>
              </a:rPr>
              <a:t>Testing </a:t>
            </a:r>
          </a:p>
          <a:p>
            <a:pPr algn="ctr"/>
            <a:r>
              <a:rPr lang="en-US" sz="2400" b="0" i="0" dirty="0">
                <a:effectLst/>
                <a:latin typeface="Helvetica" panose="020B0604020202020204" pitchFamily="34" charset="0"/>
              </a:rPr>
              <a:t>data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E360F-2461-4D71-917C-5A46E140322A}"/>
              </a:ext>
            </a:extLst>
          </p:cNvPr>
          <p:cNvSpPr txBox="1"/>
          <p:nvPr/>
        </p:nvSpPr>
        <p:spPr>
          <a:xfrm>
            <a:off x="-12609" y="6634031"/>
            <a:ext cx="4946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 credit: line.17qq.com/articles/chcpnopv.html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FD58F0-27FE-46FF-AE70-0C03F2E4E58C}"/>
              </a:ext>
            </a:extLst>
          </p:cNvPr>
          <p:cNvSpPr txBox="1"/>
          <p:nvPr/>
        </p:nvSpPr>
        <p:spPr>
          <a:xfrm>
            <a:off x="11874831" y="6527374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33" name="Picture 32" descr="A profile of a person&#10;&#10;Description automatically generated with medium confidence">
            <a:extLst>
              <a:ext uri="{FF2B5EF4-FFF2-40B4-BE49-F238E27FC236}">
                <a16:creationId xmlns:a16="http://schemas.microsoft.com/office/drawing/2014/main" id="{7C29C43B-9160-4D45-9FEE-C4DB54E1C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24" y="1642325"/>
            <a:ext cx="2480648" cy="3546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62B27A4-5321-43F3-837B-CCB0981AA1E7}"/>
              </a:ext>
            </a:extLst>
          </p:cNvPr>
          <p:cNvSpPr/>
          <p:nvPr/>
        </p:nvSpPr>
        <p:spPr>
          <a:xfrm>
            <a:off x="11301909" y="1075236"/>
            <a:ext cx="880565" cy="4727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ree, mosaic, plant&#10;&#10;Description automatically generated">
            <a:extLst>
              <a:ext uri="{FF2B5EF4-FFF2-40B4-BE49-F238E27FC236}">
                <a16:creationId xmlns:a16="http://schemas.microsoft.com/office/drawing/2014/main" id="{A32E0636-6A6A-4ABD-B713-1BF8D16B8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53174" y="1148741"/>
            <a:ext cx="5524499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3.33333E-6 L -0.64869 0.0020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4BCF958-9387-426D-8C3F-EE99B2F6B08D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314BCC-9388-4372-A0B5-0BFC7AFAD6C0}"/>
                </a:ext>
              </a:extLst>
            </p:cNvPr>
            <p:cNvSpPr/>
            <p:nvPr/>
          </p:nvSpPr>
          <p:spPr>
            <a:xfrm>
              <a:off x="0" y="0"/>
              <a:ext cx="12192000" cy="11487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E6A66E-1EEF-4A37-8532-79F508295B49}"/>
                </a:ext>
              </a:extLst>
            </p:cNvPr>
            <p:cNvSpPr/>
            <p:nvPr/>
          </p:nvSpPr>
          <p:spPr>
            <a:xfrm>
              <a:off x="0" y="1148743"/>
              <a:ext cx="6353175" cy="5524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C5305B-81BB-42DA-8D3C-596FD40C874F}"/>
                </a:ext>
              </a:extLst>
            </p:cNvPr>
            <p:cNvSpPr/>
            <p:nvPr/>
          </p:nvSpPr>
          <p:spPr>
            <a:xfrm>
              <a:off x="0" y="6673242"/>
              <a:ext cx="12192000" cy="184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530765-DB4F-42BC-B2F4-FD683D0DF5A6}"/>
                </a:ext>
              </a:extLst>
            </p:cNvPr>
            <p:cNvSpPr/>
            <p:nvPr/>
          </p:nvSpPr>
          <p:spPr>
            <a:xfrm>
              <a:off x="11877675" y="1148742"/>
              <a:ext cx="314326" cy="57092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picture containing tree, mosaic, plant&#10;&#10;Description automatically generated">
            <a:extLst>
              <a:ext uri="{FF2B5EF4-FFF2-40B4-BE49-F238E27FC236}">
                <a16:creationId xmlns:a16="http://schemas.microsoft.com/office/drawing/2014/main" id="{85B592A5-A8F9-4AF8-BBC7-0067FC13B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53174" y="1148741"/>
            <a:ext cx="5524499" cy="5524499"/>
          </a:xfrm>
          <a:prstGeom prst="rect">
            <a:avLst/>
          </a:prstGeom>
        </p:spPr>
      </p:pic>
      <p:pic>
        <p:nvPicPr>
          <p:cNvPr id="20" name="Picture 8" descr="Deer Head Clipart Black And White - Silhouette Profile (472x720)">
            <a:extLst>
              <a:ext uri="{FF2B5EF4-FFF2-40B4-BE49-F238E27FC236}">
                <a16:creationId xmlns:a16="http://schemas.microsoft.com/office/drawing/2014/main" id="{A8519CCE-A0D5-4EB1-BD89-82E4B85B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93" y="1591470"/>
            <a:ext cx="2699437" cy="41177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6C8B7E-67A9-49FF-8651-7DB2B4DA7CC5}"/>
              </a:ext>
            </a:extLst>
          </p:cNvPr>
          <p:cNvSpPr txBox="1"/>
          <p:nvPr/>
        </p:nvSpPr>
        <p:spPr>
          <a:xfrm>
            <a:off x="314325" y="25646"/>
            <a:ext cx="11877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0" dirty="0">
                <a:solidFill>
                  <a:schemeClr val="bg1"/>
                </a:solidFill>
                <a:effectLst/>
              </a:rPr>
              <a:t>Fine-tune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3430-0204-4A96-8C8F-1309F026040C}"/>
              </a:ext>
            </a:extLst>
          </p:cNvPr>
          <p:cNvSpPr txBox="1"/>
          <p:nvPr/>
        </p:nvSpPr>
        <p:spPr>
          <a:xfrm>
            <a:off x="-52110" y="6656082"/>
            <a:ext cx="62304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Photo credit: publicdomainvectors.org/en/free-vector-face-profile-silhouette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AC97-C3F2-42B6-90FD-33CC653B3EEE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784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A696EB-58A0-4735-9EDA-CE776BA6B336}"/>
              </a:ext>
            </a:extLst>
          </p:cNvPr>
          <p:cNvSpPr/>
          <p:nvPr/>
        </p:nvSpPr>
        <p:spPr>
          <a:xfrm>
            <a:off x="152400" y="342900"/>
            <a:ext cx="12954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2937-681E-48BD-B08E-7A8F3D95BA9B}"/>
              </a:ext>
            </a:extLst>
          </p:cNvPr>
          <p:cNvSpPr/>
          <p:nvPr/>
        </p:nvSpPr>
        <p:spPr>
          <a:xfrm>
            <a:off x="230044" y="4250883"/>
            <a:ext cx="438005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B56F4-AEFC-4F7C-A7B7-1CFDF20BC4AA}"/>
              </a:ext>
            </a:extLst>
          </p:cNvPr>
          <p:cNvSpPr txBox="1"/>
          <p:nvPr/>
        </p:nvSpPr>
        <p:spPr>
          <a:xfrm>
            <a:off x="-457200" y="749230"/>
            <a:ext cx="13106400" cy="3461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aco"/>
              </a:rPr>
              <a:t>Effective Pre-training and Fine-tuning for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aco"/>
              </a:rPr>
              <a:t>Few-shot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 Image Recognition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9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Arman Afrasiyabi</a:t>
            </a:r>
            <a:endParaRPr lang="en-US" sz="4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Ph.D. student at </a:t>
            </a:r>
            <a:r>
              <a:rPr lang="en-US" i="0" dirty="0" err="1">
                <a:effectLst/>
                <a:latin typeface="+mj-lt"/>
                <a:ea typeface="+mj-ea"/>
                <a:cs typeface="+mj-cs"/>
              </a:rPr>
              <a:t>Université</a:t>
            </a:r>
            <a:r>
              <a:rPr lang="en-US" i="0" dirty="0">
                <a:effectLst/>
                <a:latin typeface="+mj-lt"/>
                <a:ea typeface="+mj-ea"/>
                <a:cs typeface="+mj-cs"/>
              </a:rPr>
              <a:t> Laval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3FEBC4-1542-4BF0-8AB3-94A5B6C94B18}"/>
              </a:ext>
            </a:extLst>
          </p:cNvPr>
          <p:cNvGrpSpPr/>
          <p:nvPr/>
        </p:nvGrpSpPr>
        <p:grpSpPr>
          <a:xfrm>
            <a:off x="4437810" y="5990820"/>
            <a:ext cx="3443380" cy="682895"/>
            <a:chOff x="3735644" y="5872321"/>
            <a:chExt cx="4346760" cy="8620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BFC36C-B921-4E19-BF28-0FA3B23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44" y="5872321"/>
              <a:ext cx="2086040" cy="862054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86E20B67-EA01-4AF3-9295-B15D2BAF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363" y="5899959"/>
              <a:ext cx="2086041" cy="834416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5BAF50-A313-41C6-8443-FD5A2A07B14E}"/>
              </a:ext>
            </a:extLst>
          </p:cNvPr>
          <p:cNvSpPr/>
          <p:nvPr/>
        </p:nvSpPr>
        <p:spPr>
          <a:xfrm>
            <a:off x="4064000" y="3175000"/>
            <a:ext cx="3977640" cy="131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yno Motors">
            <a:extLst>
              <a:ext uri="{FF2B5EF4-FFF2-40B4-BE49-F238E27FC236}">
                <a16:creationId xmlns:a16="http://schemas.microsoft.com/office/drawing/2014/main" id="{6C6A287A-5B7D-4945-BB41-57B88F5D4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273" l="10000" r="90000">
                        <a14:foregroundMark x1="58182" y1="88636" x2="48030" y2="90000"/>
                        <a14:foregroundMark x1="59242" y1="91591" x2="44545" y2="90682"/>
                        <a14:foregroundMark x1="44545" y1="90682" x2="59545" y2="91818"/>
                        <a14:foregroundMark x1="59545" y1="91818" x2="44545" y2="87955"/>
                        <a14:foregroundMark x1="44545" y1="87955" x2="58333" y2="92273"/>
                        <a14:foregroundMark x1="58333" y1="92273" x2="46061" y2="91818"/>
                        <a14:foregroundMark x1="61667" y1="91591" x2="62121" y2="90682"/>
                        <a14:foregroundMark x1="60909" y1="91136" x2="45606" y2="88409"/>
                        <a14:foregroundMark x1="45606" y1="88409" x2="47424" y2="90227"/>
                        <a14:foregroundMark x1="45000" y1="90227" x2="43485" y2="91591"/>
                        <a14:foregroundMark x1="43636" y1="91136" x2="40758" y2="90227"/>
                        <a14:foregroundMark x1="42576" y1="91591" x2="45758" y2="91818"/>
                        <a14:foregroundMark x1="57121" y1="91818" x2="61061" y2="90227"/>
                        <a14:foregroundMark x1="44697" y1="90682" x2="43182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5881" r="29184"/>
          <a:stretch/>
        </p:blipFill>
        <p:spPr bwMode="auto">
          <a:xfrm>
            <a:off x="2291541" y="1060368"/>
            <a:ext cx="1622467" cy="22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mazon.com : imusicat 16 Inch Unicycles for Adults Kids - [ Strong  Manganese Steel Frame ], Unicycles, Uni Cycle, One Wheel Bike for Adults  Kids Men Teens Boy Rider, Mountain Outdoor (Green-Yellow) :">
            <a:extLst>
              <a:ext uri="{FF2B5EF4-FFF2-40B4-BE49-F238E27FC236}">
                <a16:creationId xmlns:a16="http://schemas.microsoft.com/office/drawing/2014/main" id="{172EA1C9-AF3E-4040-B315-90920BC4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9" b="94345" l="4471" r="96000">
                        <a14:foregroundMark x1="40000" y1="91448" x2="50353" y2="91586"/>
                        <a14:foregroundMark x1="44941" y1="93793" x2="45412" y2="94345"/>
                        <a14:foregroundMark x1="64235" y1="81103" x2="71059" y2="67310"/>
                        <a14:foregroundMark x1="71059" y1="67310" x2="70353" y2="62759"/>
                        <a14:foregroundMark x1="32000" y1="82759" x2="30353" y2="70759"/>
                        <a14:foregroundMark x1="44235" y1="80000" x2="38824" y2="81517"/>
                        <a14:foregroundMark x1="53412" y1="76828" x2="42824" y2="80828"/>
                        <a14:foregroundMark x1="42824" y1="80828" x2="45176" y2="72690"/>
                        <a14:foregroundMark x1="45176" y1="72690" x2="51765" y2="78759"/>
                        <a14:foregroundMark x1="51765" y1="78759" x2="40941" y2="83034"/>
                        <a14:foregroundMark x1="40941" y1="83034" x2="49176" y2="77793"/>
                        <a14:foregroundMark x1="49176" y1="77793" x2="47294" y2="69655"/>
                        <a14:foregroundMark x1="47294" y1="69655" x2="52000" y2="61517"/>
                        <a14:foregroundMark x1="52000" y1="61517" x2="64000" y2="64552"/>
                        <a14:foregroundMark x1="64000" y1="64552" x2="61647" y2="72828"/>
                        <a14:foregroundMark x1="61647" y1="72828" x2="52235" y2="79586"/>
                        <a14:foregroundMark x1="52235" y1="79586" x2="45647" y2="80966"/>
                        <a14:foregroundMark x1="14118" y1="73379" x2="4471" y2="70759"/>
                        <a14:foregroundMark x1="57176" y1="8552" x2="36941" y2="5379"/>
                        <a14:foregroundMark x1="34824" y1="2069" x2="25412" y2="2069"/>
                        <a14:foregroundMark x1="87059" y1="70207" x2="89412" y2="72828"/>
                        <a14:foregroundMark x1="96000" y1="70483" x2="95059" y2="72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3" y="2446945"/>
            <a:ext cx="1331475" cy="227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yrodrone_1">
            <a:extLst>
              <a:ext uri="{FF2B5EF4-FFF2-40B4-BE49-F238E27FC236}">
                <a16:creationId xmlns:a16="http://schemas.microsoft.com/office/drawing/2014/main" id="{439823A6-0543-4BE0-BF5E-7A2D21C1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381" r="94381">
                        <a14:foregroundMark x1="27524" y1="47429" x2="22952" y2="52714"/>
                        <a14:foregroundMark x1="22952" y1="52714" x2="12857" y2="52857"/>
                        <a14:foregroundMark x1="12857" y1="52857" x2="12857" y2="52714"/>
                        <a14:foregroundMark x1="13429" y1="54143" x2="18381" y2="55571"/>
                        <a14:foregroundMark x1="18381" y1="55571" x2="29143" y2="53571"/>
                        <a14:foregroundMark x1="29143" y1="53571" x2="33333" y2="50286"/>
                        <a14:foregroundMark x1="33333" y1="50286" x2="33810" y2="49143"/>
                        <a14:foregroundMark x1="8190" y1="51000" x2="6476" y2="58143"/>
                        <a14:foregroundMark x1="6476" y1="58143" x2="8857" y2="59286"/>
                        <a14:foregroundMark x1="70952" y1="49571" x2="69714" y2="54857"/>
                        <a14:foregroundMark x1="86857" y1="47143" x2="91429" y2="50286"/>
                        <a14:foregroundMark x1="91429" y1="50286" x2="91048" y2="57571"/>
                        <a14:foregroundMark x1="91048" y1="57571" x2="89048" y2="59571"/>
                        <a14:foregroundMark x1="93714" y1="53000" x2="94381" y2="56000"/>
                        <a14:foregroundMark x1="71905" y1="44429" x2="67238" y2="50143"/>
                        <a14:foregroundMark x1="67238" y1="50143" x2="72476" y2="52143"/>
                        <a14:foregroundMark x1="72476" y1="52143" x2="73238" y2="48000"/>
                        <a14:foregroundMark x1="63619" y1="49429" x2="66667" y2="43714"/>
                        <a14:foregroundMark x1="66667" y1="43714" x2="71619" y2="42857"/>
                        <a14:foregroundMark x1="71619" y1="42857" x2="72286" y2="42857"/>
                        <a14:foregroundMark x1="52095" y1="58857" x2="48286" y2="63286"/>
                        <a14:foregroundMark x1="48286" y1="63286" x2="49905" y2="59429"/>
                        <a14:foregroundMark x1="38571" y1="45143" x2="38190" y2="48429"/>
                        <a14:foregroundMark x1="27048" y1="47286" x2="16571" y2="47143"/>
                        <a14:foregroundMark x1="16571" y1="47143" x2="21524" y2="48286"/>
                        <a14:foregroundMark x1="21524" y1="48286" x2="21810" y2="48000"/>
                        <a14:foregroundMark x1="25810" y1="47714" x2="25810" y2="4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38" y="4234110"/>
            <a:ext cx="2859304" cy="190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eer Head Clipart Black And White - Silhouette Profile (472x720)">
            <a:extLst>
              <a:ext uri="{FF2B5EF4-FFF2-40B4-BE49-F238E27FC236}">
                <a16:creationId xmlns:a16="http://schemas.microsoft.com/office/drawing/2014/main" id="{BC5F7156-4AB8-4BBB-AE98-84D1BECD3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618" y="1456670"/>
            <a:ext cx="2699437" cy="41177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18A5E2-8586-4D6E-92F7-1DD4F9A3E435}"/>
              </a:ext>
            </a:extLst>
          </p:cNvPr>
          <p:cNvSpPr txBox="1"/>
          <p:nvPr/>
        </p:nvSpPr>
        <p:spPr>
          <a:xfrm>
            <a:off x="314325" y="25646"/>
            <a:ext cx="11877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0" dirty="0">
                <a:solidFill>
                  <a:schemeClr val="bg1"/>
                </a:solidFill>
                <a:effectLst/>
              </a:rPr>
              <a:t>Learning to learn form 1-shot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8C5D5-D8DA-428E-BCF1-9F23B748B970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B2F3B-33B8-444A-9E00-1ABB4CFE8220}"/>
              </a:ext>
            </a:extLst>
          </p:cNvPr>
          <p:cNvSpPr txBox="1"/>
          <p:nvPr/>
        </p:nvSpPr>
        <p:spPr>
          <a:xfrm>
            <a:off x="-52110" y="6656082"/>
            <a:ext cx="62304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Photo credit: publicdomainvectors.org/en/free-vector-face-profile-silhouette , esquire.com, ebay.com</a:t>
            </a:r>
          </a:p>
          <a:p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2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0.49805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9472D-6332-4C05-8C83-B037877C8A7E}"/>
              </a:ext>
            </a:extLst>
          </p:cNvPr>
          <p:cNvSpPr/>
          <p:nvPr/>
        </p:nvSpPr>
        <p:spPr>
          <a:xfrm>
            <a:off x="-355600" y="-127000"/>
            <a:ext cx="12776200" cy="7200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D581C-F144-4752-80D8-184BB7844EB6}"/>
              </a:ext>
            </a:extLst>
          </p:cNvPr>
          <p:cNvSpPr txBox="1"/>
          <p:nvPr/>
        </p:nvSpPr>
        <p:spPr>
          <a:xfrm>
            <a:off x="1530" y="2394475"/>
            <a:ext cx="1219047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Few-shot learning</a:t>
            </a:r>
          </a:p>
        </p:txBody>
      </p:sp>
    </p:spTree>
    <p:extLst>
      <p:ext uri="{BB962C8B-B14F-4D97-AF65-F5344CB8AC3E}">
        <p14:creationId xmlns:p14="http://schemas.microsoft.com/office/powerpoint/2010/main" val="5945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14336 4.81481E-6 C -0.20768 4.81481E-6 -0.28672 -0.09584 -0.28672 -0.17362 L -0.28672 -0.34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1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Image Ryno Motors">
            <a:extLst>
              <a:ext uri="{FF2B5EF4-FFF2-40B4-BE49-F238E27FC236}">
                <a16:creationId xmlns:a16="http://schemas.microsoft.com/office/drawing/2014/main" id="{36E0577E-02C8-4ED7-857A-DAB7B5EA2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273" l="10000" r="90000">
                        <a14:foregroundMark x1="58182" y1="88636" x2="48030" y2="90000"/>
                        <a14:foregroundMark x1="59242" y1="91591" x2="44545" y2="90682"/>
                        <a14:foregroundMark x1="44545" y1="90682" x2="59545" y2="91818"/>
                        <a14:foregroundMark x1="59545" y1="91818" x2="44545" y2="87955"/>
                        <a14:foregroundMark x1="44545" y1="87955" x2="58333" y2="92273"/>
                        <a14:foregroundMark x1="58333" y1="92273" x2="46061" y2="91818"/>
                        <a14:foregroundMark x1="61667" y1="91591" x2="62121" y2="90682"/>
                        <a14:foregroundMark x1="60909" y1="91136" x2="45606" y2="88409"/>
                        <a14:foregroundMark x1="45606" y1="88409" x2="47424" y2="90227"/>
                        <a14:foregroundMark x1="45000" y1="90227" x2="43485" y2="91591"/>
                        <a14:foregroundMark x1="43636" y1="91136" x2="40758" y2="90227"/>
                        <a14:foregroundMark x1="42576" y1="91591" x2="45758" y2="91818"/>
                        <a14:foregroundMark x1="57121" y1="91818" x2="61061" y2="90227"/>
                        <a14:foregroundMark x1="44697" y1="90682" x2="43182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5881" r="29184"/>
          <a:stretch/>
        </p:blipFill>
        <p:spPr bwMode="auto">
          <a:xfrm>
            <a:off x="9072561" y="4212533"/>
            <a:ext cx="988423" cy="13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Amazon.com : imusicat 16 Inch Unicycles for Adults Kids - [ Strong  Manganese Steel Frame ], Unicycles, Uni Cycle, One Wheel Bike for Adults  Kids Men Teens Boy Rider, Mountain Outdoor (Green-Yellow) :">
            <a:extLst>
              <a:ext uri="{FF2B5EF4-FFF2-40B4-BE49-F238E27FC236}">
                <a16:creationId xmlns:a16="http://schemas.microsoft.com/office/drawing/2014/main" id="{A3927427-7CEC-488B-9FBB-56539EC9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9" b="94345" l="4471" r="96000">
                        <a14:foregroundMark x1="40000" y1="91448" x2="50353" y2="91586"/>
                        <a14:foregroundMark x1="44941" y1="93793" x2="45412" y2="94345"/>
                        <a14:foregroundMark x1="64235" y1="81103" x2="71059" y2="67310"/>
                        <a14:foregroundMark x1="71059" y1="67310" x2="70353" y2="62759"/>
                        <a14:foregroundMark x1="32000" y1="82759" x2="30353" y2="70759"/>
                        <a14:foregroundMark x1="44235" y1="80000" x2="38824" y2="81517"/>
                        <a14:foregroundMark x1="53412" y1="76828" x2="42824" y2="80828"/>
                        <a14:foregroundMark x1="42824" y1="80828" x2="45176" y2="72690"/>
                        <a14:foregroundMark x1="45176" y1="72690" x2="51765" y2="78759"/>
                        <a14:foregroundMark x1="51765" y1="78759" x2="40941" y2="83034"/>
                        <a14:foregroundMark x1="40941" y1="83034" x2="49176" y2="77793"/>
                        <a14:foregroundMark x1="49176" y1="77793" x2="47294" y2="69655"/>
                        <a14:foregroundMark x1="47294" y1="69655" x2="52000" y2="61517"/>
                        <a14:foregroundMark x1="52000" y1="61517" x2="64000" y2="64552"/>
                        <a14:foregroundMark x1="64000" y1="64552" x2="61647" y2="72828"/>
                        <a14:foregroundMark x1="61647" y1="72828" x2="52235" y2="79586"/>
                        <a14:foregroundMark x1="52235" y1="79586" x2="45647" y2="80966"/>
                        <a14:foregroundMark x1="14118" y1="73379" x2="4471" y2="70759"/>
                        <a14:foregroundMark x1="57176" y1="8552" x2="36941" y2="5379"/>
                        <a14:foregroundMark x1="34824" y1="2069" x2="25412" y2="2069"/>
                        <a14:foregroundMark x1="87059" y1="70207" x2="89412" y2="72828"/>
                        <a14:foregroundMark x1="96000" y1="70483" x2="95059" y2="72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40" y="3857425"/>
            <a:ext cx="811148" cy="13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gyrodrone_1">
            <a:extLst>
              <a:ext uri="{FF2B5EF4-FFF2-40B4-BE49-F238E27FC236}">
                <a16:creationId xmlns:a16="http://schemas.microsoft.com/office/drawing/2014/main" id="{8906FFDC-DE59-42EE-A82C-362B2B65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381" r="94381">
                        <a14:foregroundMark x1="27524" y1="47429" x2="22952" y2="52714"/>
                        <a14:foregroundMark x1="22952" y1="52714" x2="12857" y2="52857"/>
                        <a14:foregroundMark x1="12857" y1="52857" x2="12857" y2="52714"/>
                        <a14:foregroundMark x1="13429" y1="54143" x2="18381" y2="55571"/>
                        <a14:foregroundMark x1="18381" y1="55571" x2="29143" y2="53571"/>
                        <a14:foregroundMark x1="29143" y1="53571" x2="33333" y2="50286"/>
                        <a14:foregroundMark x1="33333" y1="50286" x2="33810" y2="49143"/>
                        <a14:foregroundMark x1="8190" y1="51000" x2="6476" y2="58143"/>
                        <a14:foregroundMark x1="6476" y1="58143" x2="8857" y2="59286"/>
                        <a14:foregroundMark x1="70952" y1="49571" x2="69714" y2="54857"/>
                        <a14:foregroundMark x1="86857" y1="47143" x2="91429" y2="50286"/>
                        <a14:foregroundMark x1="91429" y1="50286" x2="91048" y2="57571"/>
                        <a14:foregroundMark x1="91048" y1="57571" x2="89048" y2="59571"/>
                        <a14:foregroundMark x1="93714" y1="53000" x2="94381" y2="56000"/>
                        <a14:foregroundMark x1="71905" y1="44429" x2="67238" y2="50143"/>
                        <a14:foregroundMark x1="67238" y1="50143" x2="72476" y2="52143"/>
                        <a14:foregroundMark x1="72476" y1="52143" x2="73238" y2="48000"/>
                        <a14:foregroundMark x1="63619" y1="49429" x2="66667" y2="43714"/>
                        <a14:foregroundMark x1="66667" y1="43714" x2="71619" y2="42857"/>
                        <a14:foregroundMark x1="71619" y1="42857" x2="72286" y2="42857"/>
                        <a14:foregroundMark x1="52095" y1="58857" x2="48286" y2="63286"/>
                        <a14:foregroundMark x1="48286" y1="63286" x2="49905" y2="59429"/>
                        <a14:foregroundMark x1="38571" y1="45143" x2="38190" y2="48429"/>
                        <a14:foregroundMark x1="27048" y1="47286" x2="16571" y2="47143"/>
                        <a14:foregroundMark x1="16571" y1="47143" x2="21524" y2="48286"/>
                        <a14:foregroundMark x1="21524" y1="48286" x2="21810" y2="48000"/>
                        <a14:foregroundMark x1="25810" y1="47714" x2="25810" y2="4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583" y="2744729"/>
            <a:ext cx="1741917" cy="11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1F03C2-5370-4600-86B1-99AD36B4CACA}"/>
              </a:ext>
            </a:extLst>
          </p:cNvPr>
          <p:cNvSpPr/>
          <p:nvPr/>
        </p:nvSpPr>
        <p:spPr>
          <a:xfrm>
            <a:off x="6594664" y="1752608"/>
            <a:ext cx="1272985" cy="945369"/>
          </a:xfrm>
          <a:prstGeom prst="roundRect">
            <a:avLst>
              <a:gd name="adj" fmla="val 14056"/>
            </a:avLst>
          </a:prstGeom>
          <a:solidFill>
            <a:schemeClr val="bg1">
              <a:lumMod val="95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Novel  classes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4782F25-CE3C-4F22-85D3-FF78B04A9844}"/>
              </a:ext>
            </a:extLst>
          </p:cNvPr>
          <p:cNvSpPr/>
          <p:nvPr/>
        </p:nvSpPr>
        <p:spPr>
          <a:xfrm>
            <a:off x="6581774" y="1743074"/>
            <a:ext cx="4981575" cy="4695826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 descr="A picture containing tree, mosaic, plant&#10;&#10;Description automatically generated">
            <a:extLst>
              <a:ext uri="{FF2B5EF4-FFF2-40B4-BE49-F238E27FC236}">
                <a16:creationId xmlns:a16="http://schemas.microsoft.com/office/drawing/2014/main" id="{AC881706-D522-429B-B89D-66DC397236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"/>
          <a:stretch/>
        </p:blipFill>
        <p:spPr>
          <a:xfrm rot="10800000">
            <a:off x="1571625" y="2733709"/>
            <a:ext cx="3852355" cy="3631380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63852A3-78EC-48D6-879C-9F03B2C937F2}"/>
              </a:ext>
            </a:extLst>
          </p:cNvPr>
          <p:cNvSpPr/>
          <p:nvPr/>
        </p:nvSpPr>
        <p:spPr>
          <a:xfrm>
            <a:off x="-1905000" y="-885825"/>
            <a:ext cx="7939089" cy="3583791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C344DA-2524-44EC-B842-A14D193E7135}"/>
              </a:ext>
            </a:extLst>
          </p:cNvPr>
          <p:cNvSpPr txBox="1"/>
          <p:nvPr/>
        </p:nvSpPr>
        <p:spPr>
          <a:xfrm>
            <a:off x="1530" y="3700"/>
            <a:ext cx="11707869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Few-shot learning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B6BF00-3BD6-4409-B78E-5BBABA444F57}"/>
              </a:ext>
            </a:extLst>
          </p:cNvPr>
          <p:cNvSpPr/>
          <p:nvPr/>
        </p:nvSpPr>
        <p:spPr>
          <a:xfrm>
            <a:off x="981074" y="1743074"/>
            <a:ext cx="4981575" cy="4695825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117E7C-FE4C-485E-A234-EF6F31BF64EC}"/>
              </a:ext>
            </a:extLst>
          </p:cNvPr>
          <p:cNvSpPr/>
          <p:nvPr/>
        </p:nvSpPr>
        <p:spPr>
          <a:xfrm>
            <a:off x="991169" y="1752597"/>
            <a:ext cx="4971480" cy="945369"/>
          </a:xfrm>
          <a:prstGeom prst="roundRect">
            <a:avLst>
              <a:gd name="adj" fmla="val 15870"/>
            </a:avLst>
          </a:prstGeom>
          <a:solidFill>
            <a:schemeClr val="bg1">
              <a:lumMod val="95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Base classes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AE060-268A-47D2-8080-B163AE917964}"/>
              </a:ext>
            </a:extLst>
          </p:cNvPr>
          <p:cNvSpPr txBox="1"/>
          <p:nvPr/>
        </p:nvSpPr>
        <p:spPr>
          <a:xfrm>
            <a:off x="66208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FD0104-A780-440F-A774-E4B77385E759}"/>
              </a:ext>
            </a:extLst>
          </p:cNvPr>
          <p:cNvSpPr txBox="1"/>
          <p:nvPr/>
        </p:nvSpPr>
        <p:spPr>
          <a:xfrm>
            <a:off x="10201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2E941-3728-4E83-9975-155290E555CE}"/>
              </a:ext>
            </a:extLst>
          </p:cNvPr>
          <p:cNvSpPr txBox="1"/>
          <p:nvPr/>
        </p:nvSpPr>
        <p:spPr>
          <a:xfrm>
            <a:off x="3999" y="6624338"/>
            <a:ext cx="7198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Photo credit: esquire.com, ebay.com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3DA1-40AA-4861-9F35-0544EA18552F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4130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07226 -0.398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1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22305 -0.432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9" y="-216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21289 -0.2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51" y="-10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00872 -0.5509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2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C344DA-2524-44EC-B842-A14D193E7135}"/>
              </a:ext>
            </a:extLst>
          </p:cNvPr>
          <p:cNvSpPr txBox="1"/>
          <p:nvPr/>
        </p:nvSpPr>
        <p:spPr>
          <a:xfrm>
            <a:off x="1530" y="3700"/>
            <a:ext cx="11707869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Few-shot learning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20FC04B-53F1-49EF-AC44-0ECC658EA6D7}"/>
              </a:ext>
            </a:extLst>
          </p:cNvPr>
          <p:cNvSpPr/>
          <p:nvPr/>
        </p:nvSpPr>
        <p:spPr>
          <a:xfrm rot="16200000" flipH="1" flipV="1">
            <a:off x="2542606" y="3025046"/>
            <a:ext cx="1255300" cy="619220"/>
          </a:xfrm>
          <a:prstGeom prst="bentUpArrow">
            <a:avLst>
              <a:gd name="adj1" fmla="val 9149"/>
              <a:gd name="adj2" fmla="val 25000"/>
              <a:gd name="adj3" fmla="val 26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AEA348-9536-4D65-999D-5C0DBCDFFBC4}"/>
              </a:ext>
            </a:extLst>
          </p:cNvPr>
          <p:cNvSpPr/>
          <p:nvPr/>
        </p:nvSpPr>
        <p:spPr>
          <a:xfrm>
            <a:off x="2562225" y="2707005"/>
            <a:ext cx="917641" cy="1361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614A7FB2-98BF-4508-B4A5-AE1A5F5A2083}"/>
              </a:ext>
            </a:extLst>
          </p:cNvPr>
          <p:cNvSpPr/>
          <p:nvPr/>
        </p:nvSpPr>
        <p:spPr>
          <a:xfrm rot="16200000" flipH="1" flipV="1">
            <a:off x="6855873" y="3033018"/>
            <a:ext cx="1255300" cy="619220"/>
          </a:xfrm>
          <a:prstGeom prst="bentUpArrow">
            <a:avLst>
              <a:gd name="adj1" fmla="val 9149"/>
              <a:gd name="adj2" fmla="val 25000"/>
              <a:gd name="adj3" fmla="val 26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ECD126-BB3C-4BC9-998B-3AADE4664280}"/>
              </a:ext>
            </a:extLst>
          </p:cNvPr>
          <p:cNvSpPr/>
          <p:nvPr/>
        </p:nvSpPr>
        <p:spPr>
          <a:xfrm>
            <a:off x="6888094" y="2707005"/>
            <a:ext cx="917641" cy="1361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9FCDC9-FFCA-4FF6-9750-CA4B7F6F9449}"/>
              </a:ext>
            </a:extLst>
          </p:cNvPr>
          <p:cNvSpPr/>
          <p:nvPr/>
        </p:nvSpPr>
        <p:spPr>
          <a:xfrm>
            <a:off x="991169" y="1752608"/>
            <a:ext cx="4971480" cy="945369"/>
          </a:xfrm>
          <a:prstGeom prst="roundRect">
            <a:avLst>
              <a:gd name="adj" fmla="val 15870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Base classes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BBF9DF-AF31-4774-A5DC-DACB020DBF26}"/>
              </a:ext>
            </a:extLst>
          </p:cNvPr>
          <p:cNvSpPr/>
          <p:nvPr/>
        </p:nvSpPr>
        <p:spPr>
          <a:xfrm>
            <a:off x="6594664" y="1752608"/>
            <a:ext cx="1272985" cy="945369"/>
          </a:xfrm>
          <a:prstGeom prst="roundRect">
            <a:avLst>
              <a:gd name="adj" fmla="val 14056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Novel classes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41ED0F-EEB1-4956-981C-0813A3BB77FD}"/>
              </a:ext>
            </a:extLst>
          </p:cNvPr>
          <p:cNvSpPr/>
          <p:nvPr/>
        </p:nvSpPr>
        <p:spPr>
          <a:xfrm>
            <a:off x="6581774" y="1743074"/>
            <a:ext cx="4981575" cy="4695826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5A5D7E-F78F-480B-8467-DD0285CB1E9C}"/>
              </a:ext>
            </a:extLst>
          </p:cNvPr>
          <p:cNvSpPr/>
          <p:nvPr/>
        </p:nvSpPr>
        <p:spPr>
          <a:xfrm>
            <a:off x="981074" y="1743074"/>
            <a:ext cx="4981575" cy="4695825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12075A-D634-406A-AA6E-79AEC7D11A21}"/>
              </a:ext>
            </a:extLst>
          </p:cNvPr>
          <p:cNvGrpSpPr/>
          <p:nvPr/>
        </p:nvGrpSpPr>
        <p:grpSpPr>
          <a:xfrm>
            <a:off x="3472111" y="2830529"/>
            <a:ext cx="1829984" cy="1966751"/>
            <a:chOff x="3472111" y="3106754"/>
            <a:chExt cx="1829984" cy="1966751"/>
          </a:xfrm>
        </p:grpSpPr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177A7A69-F33C-4468-8402-09982813E46E}"/>
                </a:ext>
              </a:extLst>
            </p:cNvPr>
            <p:cNvSpPr/>
            <p:nvPr/>
          </p:nvSpPr>
          <p:spPr>
            <a:xfrm rot="5400000">
              <a:off x="3407605" y="3179015"/>
              <a:ext cx="1966751" cy="1822229"/>
            </a:xfrm>
            <a:prstGeom prst="trapezoid">
              <a:avLst>
                <a:gd name="adj" fmla="val 35114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sz="2277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FD897E-7C7A-400F-9CE6-412A23DC5266}"/>
                </a:ext>
              </a:extLst>
            </p:cNvPr>
            <p:cNvSpPr txBox="1"/>
            <p:nvPr/>
          </p:nvSpPr>
          <p:spPr>
            <a:xfrm>
              <a:off x="3472111" y="3888247"/>
              <a:ext cx="1822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Neural Network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76E84A-35DB-483F-B36A-D440E4FD43B4}"/>
              </a:ext>
            </a:extLst>
          </p:cNvPr>
          <p:cNvSpPr txBox="1"/>
          <p:nvPr/>
        </p:nvSpPr>
        <p:spPr>
          <a:xfrm>
            <a:off x="66208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CA42B-C22D-4995-BA1E-17D157EB799B}"/>
              </a:ext>
            </a:extLst>
          </p:cNvPr>
          <p:cNvSpPr txBox="1"/>
          <p:nvPr/>
        </p:nvSpPr>
        <p:spPr>
          <a:xfrm>
            <a:off x="10201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113C6-F461-4C7B-A6FA-AD0CFD9CFB3A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013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35586 0.000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A696EB-58A0-4735-9EDA-CE776BA6B336}"/>
              </a:ext>
            </a:extLst>
          </p:cNvPr>
          <p:cNvSpPr/>
          <p:nvPr/>
        </p:nvSpPr>
        <p:spPr>
          <a:xfrm>
            <a:off x="152400" y="342900"/>
            <a:ext cx="12954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2937-681E-48BD-B08E-7A8F3D95BA9B}"/>
              </a:ext>
            </a:extLst>
          </p:cNvPr>
          <p:cNvSpPr/>
          <p:nvPr/>
        </p:nvSpPr>
        <p:spPr>
          <a:xfrm>
            <a:off x="230044" y="4250883"/>
            <a:ext cx="438005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B56F4-AEFC-4F7C-A7B7-1CFDF20BC4AA}"/>
              </a:ext>
            </a:extLst>
          </p:cNvPr>
          <p:cNvSpPr txBox="1"/>
          <p:nvPr/>
        </p:nvSpPr>
        <p:spPr>
          <a:xfrm>
            <a:off x="-457200" y="749230"/>
            <a:ext cx="13106400" cy="3461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Effective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 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aco"/>
              </a:rPr>
              <a:t>Pre-training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 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and Fine-tuning for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Few-shot Image Recognition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96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Arman Afrasiyabi</a:t>
            </a:r>
            <a:endParaRPr lang="en-US" sz="4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Ph.D. student at </a:t>
            </a:r>
            <a:r>
              <a:rPr lang="en-US" i="0" dirty="0" err="1">
                <a:effectLst/>
                <a:latin typeface="+mj-lt"/>
                <a:ea typeface="+mj-ea"/>
                <a:cs typeface="+mj-cs"/>
              </a:rPr>
              <a:t>Université</a:t>
            </a:r>
            <a:r>
              <a:rPr lang="en-US" i="0" dirty="0">
                <a:effectLst/>
                <a:latin typeface="+mj-lt"/>
                <a:ea typeface="+mj-ea"/>
                <a:cs typeface="+mj-cs"/>
              </a:rPr>
              <a:t> Laval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39867B-2189-4415-BBE0-F073AB54795D}"/>
              </a:ext>
            </a:extLst>
          </p:cNvPr>
          <p:cNvSpPr/>
          <p:nvPr/>
        </p:nvSpPr>
        <p:spPr>
          <a:xfrm>
            <a:off x="4064000" y="3175000"/>
            <a:ext cx="3977640" cy="131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81CB9-B2DF-4F1A-B4C1-6136CEA21930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187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9A64B5-B387-49C5-8C99-C3D2EF471628}"/>
              </a:ext>
            </a:extLst>
          </p:cNvPr>
          <p:cNvSpPr txBox="1"/>
          <p:nvPr/>
        </p:nvSpPr>
        <p:spPr>
          <a:xfrm>
            <a:off x="1530" y="-9000"/>
            <a:ext cx="117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Typical pre-training 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C946BFE-6A22-4D29-80E5-66D053F5DA98}"/>
              </a:ext>
            </a:extLst>
          </p:cNvPr>
          <p:cNvSpPr/>
          <p:nvPr/>
        </p:nvSpPr>
        <p:spPr>
          <a:xfrm rot="16200000">
            <a:off x="2809776" y="4758304"/>
            <a:ext cx="161417" cy="918643"/>
          </a:xfrm>
          <a:prstGeom prst="leftBrace">
            <a:avLst>
              <a:gd name="adj1" fmla="val 5992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47AA886D-590F-48E1-AC18-3691D485E51F}"/>
              </a:ext>
            </a:extLst>
          </p:cNvPr>
          <p:cNvSpPr/>
          <p:nvPr/>
        </p:nvSpPr>
        <p:spPr>
          <a:xfrm>
            <a:off x="7468533" y="1529847"/>
            <a:ext cx="3946370" cy="3879237"/>
          </a:xfrm>
          <a:prstGeom prst="roundRect">
            <a:avLst>
              <a:gd name="adj" fmla="val 41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20137-8C83-486B-ADF9-4D9C9046D2E3}"/>
              </a:ext>
            </a:extLst>
          </p:cNvPr>
          <p:cNvSpPr txBox="1"/>
          <p:nvPr/>
        </p:nvSpPr>
        <p:spPr>
          <a:xfrm>
            <a:off x="7468533" y="124015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space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59E0C6B-A312-49B5-A1C4-76EDBE703B16}"/>
              </a:ext>
            </a:extLst>
          </p:cNvPr>
          <p:cNvSpPr/>
          <p:nvPr/>
        </p:nvSpPr>
        <p:spPr>
          <a:xfrm rot="10800000">
            <a:off x="4895842" y="1962546"/>
            <a:ext cx="916787" cy="104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71476491-9CA0-4386-8218-FE5E36F97D51}"/>
              </a:ext>
            </a:extLst>
          </p:cNvPr>
          <p:cNvSpPr/>
          <p:nvPr/>
        </p:nvSpPr>
        <p:spPr>
          <a:xfrm rot="10800000">
            <a:off x="5602737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A9D89994-0676-4DCB-8F95-78C64ACE473A}"/>
              </a:ext>
            </a:extLst>
          </p:cNvPr>
          <p:cNvSpPr/>
          <p:nvPr/>
        </p:nvSpPr>
        <p:spPr>
          <a:xfrm rot="10800000">
            <a:off x="5196644" y="1973716"/>
            <a:ext cx="112040" cy="1025336"/>
          </a:xfrm>
          <a:prstGeom prst="rect">
            <a:avLst/>
          </a:prstGeom>
          <a:pattFill prst="pct10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F4E4822D-6870-4BCA-B734-FCFE9EBDB26A}"/>
              </a:ext>
            </a:extLst>
          </p:cNvPr>
          <p:cNvSpPr/>
          <p:nvPr/>
        </p:nvSpPr>
        <p:spPr>
          <a:xfrm rot="10800000">
            <a:off x="4991124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B4B2D9A4-2783-42B9-95A5-A30412049EAF}"/>
              </a:ext>
            </a:extLst>
          </p:cNvPr>
          <p:cNvSpPr txBox="1"/>
          <p:nvPr/>
        </p:nvSpPr>
        <p:spPr>
          <a:xfrm rot="10800000">
            <a:off x="4934707" y="25058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F04407-5511-4A6E-BB3D-6CFEAA546F6F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93E6B-50F2-4843-A8F0-DBD6554F3453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125202-F957-43DB-8CB0-48D574C44E17}"/>
              </a:ext>
            </a:extLst>
          </p:cNvPr>
          <p:cNvSpPr txBox="1"/>
          <p:nvPr/>
        </p:nvSpPr>
        <p:spPr>
          <a:xfrm>
            <a:off x="4716896" y="3471317"/>
            <a:ext cx="18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9D9C7-B8FC-4560-AB39-45852EA74024}"/>
              </a:ext>
            </a:extLst>
          </p:cNvPr>
          <p:cNvSpPr txBox="1"/>
          <p:nvPr/>
        </p:nvSpPr>
        <p:spPr>
          <a:xfrm>
            <a:off x="1965960" y="526438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</a:t>
            </a:r>
          </a:p>
          <a:p>
            <a:pPr algn="ctr"/>
            <a:r>
              <a:rPr lang="en-US" dirty="0"/>
              <a:t>of base classes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6D6C66-CE98-4DC4-AF1B-7A4F60A75181}"/>
              </a:ext>
            </a:extLst>
          </p:cNvPr>
          <p:cNvSpPr txBox="1"/>
          <p:nvPr/>
        </p:nvSpPr>
        <p:spPr>
          <a:xfrm>
            <a:off x="4571927" y="1622967"/>
            <a:ext cx="168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class vectors</a:t>
            </a:r>
          </a:p>
        </p:txBody>
      </p:sp>
    </p:spTree>
    <p:extLst>
      <p:ext uri="{BB962C8B-B14F-4D97-AF65-F5344CB8AC3E}">
        <p14:creationId xmlns:p14="http://schemas.microsoft.com/office/powerpoint/2010/main" val="97683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9A64B5-B387-49C5-8C99-C3D2EF471628}"/>
              </a:ext>
            </a:extLst>
          </p:cNvPr>
          <p:cNvSpPr txBox="1"/>
          <p:nvPr/>
        </p:nvSpPr>
        <p:spPr>
          <a:xfrm>
            <a:off x="1530" y="-9000"/>
            <a:ext cx="117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Typical pre-training 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C946BFE-6A22-4D29-80E5-66D053F5DA98}"/>
              </a:ext>
            </a:extLst>
          </p:cNvPr>
          <p:cNvSpPr/>
          <p:nvPr/>
        </p:nvSpPr>
        <p:spPr>
          <a:xfrm rot="16200000">
            <a:off x="2809776" y="4758304"/>
            <a:ext cx="161417" cy="918643"/>
          </a:xfrm>
          <a:prstGeom prst="leftBrace">
            <a:avLst>
              <a:gd name="adj1" fmla="val 5992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47AA886D-590F-48E1-AC18-3691D485E51F}"/>
              </a:ext>
            </a:extLst>
          </p:cNvPr>
          <p:cNvSpPr/>
          <p:nvPr/>
        </p:nvSpPr>
        <p:spPr>
          <a:xfrm>
            <a:off x="7468533" y="1529847"/>
            <a:ext cx="3946370" cy="3879237"/>
          </a:xfrm>
          <a:prstGeom prst="roundRect">
            <a:avLst>
              <a:gd name="adj" fmla="val 41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20137-8C83-486B-ADF9-4D9C9046D2E3}"/>
              </a:ext>
            </a:extLst>
          </p:cNvPr>
          <p:cNvSpPr txBox="1"/>
          <p:nvPr/>
        </p:nvSpPr>
        <p:spPr>
          <a:xfrm>
            <a:off x="7468533" y="124015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space</a:t>
            </a:r>
          </a:p>
        </p:txBody>
      </p:sp>
      <p:sp>
        <p:nvSpPr>
          <p:cNvPr id="473" name="Star: 5 Points 472">
            <a:extLst>
              <a:ext uri="{FF2B5EF4-FFF2-40B4-BE49-F238E27FC236}">
                <a16:creationId xmlns:a16="http://schemas.microsoft.com/office/drawing/2014/main" id="{4014377C-3B1C-4200-8AC7-4C0E3938FEA4}"/>
              </a:ext>
            </a:extLst>
          </p:cNvPr>
          <p:cNvSpPr/>
          <p:nvPr/>
        </p:nvSpPr>
        <p:spPr>
          <a:xfrm>
            <a:off x="5157132" y="2180677"/>
            <a:ext cx="203152" cy="212941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Star: 5 Points 473">
            <a:extLst>
              <a:ext uri="{FF2B5EF4-FFF2-40B4-BE49-F238E27FC236}">
                <a16:creationId xmlns:a16="http://schemas.microsoft.com/office/drawing/2014/main" id="{1DA1C39E-8116-4B65-8DBD-7AC292B76502}"/>
              </a:ext>
            </a:extLst>
          </p:cNvPr>
          <p:cNvSpPr/>
          <p:nvPr/>
        </p:nvSpPr>
        <p:spPr>
          <a:xfrm>
            <a:off x="4934402" y="2178223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Star: 5 Points 474">
            <a:extLst>
              <a:ext uri="{FF2B5EF4-FFF2-40B4-BE49-F238E27FC236}">
                <a16:creationId xmlns:a16="http://schemas.microsoft.com/office/drawing/2014/main" id="{4A047A88-45DE-4E50-BAFC-8AF0D566057F}"/>
              </a:ext>
            </a:extLst>
          </p:cNvPr>
          <p:cNvSpPr/>
          <p:nvPr/>
        </p:nvSpPr>
        <p:spPr>
          <a:xfrm>
            <a:off x="5565509" y="2186798"/>
            <a:ext cx="203152" cy="21294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59E0C6B-A312-49B5-A1C4-76EDBE703B16}"/>
              </a:ext>
            </a:extLst>
          </p:cNvPr>
          <p:cNvSpPr/>
          <p:nvPr/>
        </p:nvSpPr>
        <p:spPr>
          <a:xfrm rot="10800000">
            <a:off x="4895842" y="1962546"/>
            <a:ext cx="916787" cy="104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71476491-9CA0-4386-8218-FE5E36F97D51}"/>
              </a:ext>
            </a:extLst>
          </p:cNvPr>
          <p:cNvSpPr/>
          <p:nvPr/>
        </p:nvSpPr>
        <p:spPr>
          <a:xfrm rot="10800000">
            <a:off x="5602737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A9D89994-0676-4DCB-8F95-78C64ACE473A}"/>
              </a:ext>
            </a:extLst>
          </p:cNvPr>
          <p:cNvSpPr/>
          <p:nvPr/>
        </p:nvSpPr>
        <p:spPr>
          <a:xfrm rot="10800000">
            <a:off x="5196644" y="1973716"/>
            <a:ext cx="112040" cy="1025336"/>
          </a:xfrm>
          <a:prstGeom prst="rect">
            <a:avLst/>
          </a:prstGeom>
          <a:pattFill prst="pct10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F4E4822D-6870-4BCA-B734-FCFE9EBDB26A}"/>
              </a:ext>
            </a:extLst>
          </p:cNvPr>
          <p:cNvSpPr/>
          <p:nvPr/>
        </p:nvSpPr>
        <p:spPr>
          <a:xfrm rot="10800000">
            <a:off x="4991124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B4B2D9A4-2783-42B9-95A5-A30412049EAF}"/>
              </a:ext>
            </a:extLst>
          </p:cNvPr>
          <p:cNvSpPr txBox="1"/>
          <p:nvPr/>
        </p:nvSpPr>
        <p:spPr>
          <a:xfrm rot="10800000">
            <a:off x="4934707" y="25058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A6935A-FBB6-4329-897D-32F1F19818E0}"/>
              </a:ext>
            </a:extLst>
          </p:cNvPr>
          <p:cNvGrpSpPr/>
          <p:nvPr/>
        </p:nvGrpSpPr>
        <p:grpSpPr>
          <a:xfrm>
            <a:off x="1965960" y="5136917"/>
            <a:ext cx="1828800" cy="773798"/>
            <a:chOff x="8198584" y="3181939"/>
            <a:chExt cx="1828800" cy="773798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57D7324F-2BF5-47E2-9E3C-A3916705ADE0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7A16FD-2684-457A-A0F7-12810FF36FB3}"/>
                </a:ext>
              </a:extLst>
            </p:cNvPr>
            <p:cNvSpPr txBox="1"/>
            <p:nvPr/>
          </p:nvSpPr>
          <p:spPr>
            <a:xfrm>
              <a:off x="8198584" y="3309406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batch</a:t>
              </a:r>
            </a:p>
            <a:p>
              <a:pPr algn="ctr"/>
              <a:r>
                <a:rPr lang="en-US" dirty="0"/>
                <a:t>of base classes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91D5486-1E33-420D-86DB-7F25EC77A223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8E8B19-A24B-4700-93C0-491B406EE428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4EF84-2F06-4DD1-AFA6-277DD6FD3DB0}"/>
              </a:ext>
            </a:extLst>
          </p:cNvPr>
          <p:cNvSpPr txBox="1"/>
          <p:nvPr/>
        </p:nvSpPr>
        <p:spPr>
          <a:xfrm>
            <a:off x="4716896" y="3471317"/>
            <a:ext cx="18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7DCD6-B41F-49CB-8DD3-28D258F3CFA7}"/>
              </a:ext>
            </a:extLst>
          </p:cNvPr>
          <p:cNvSpPr txBox="1"/>
          <p:nvPr/>
        </p:nvSpPr>
        <p:spPr>
          <a:xfrm>
            <a:off x="4571927" y="1622967"/>
            <a:ext cx="168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class vectors</a:t>
            </a:r>
          </a:p>
        </p:txBody>
      </p:sp>
    </p:spTree>
    <p:extLst>
      <p:ext uri="{BB962C8B-B14F-4D97-AF65-F5344CB8AC3E}">
        <p14:creationId xmlns:p14="http://schemas.microsoft.com/office/powerpoint/2010/main" val="228625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17084 -7.40741E-7 C 0.24727 -7.40741E-7 0.34167 0.04282 0.34167 0.07801 L 0.34167 0.1560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17253 -4.81481E-6 C 0.24974 -4.81481E-6 0.34531 0.03612 0.34531 0.06575 L 0.34531 0.1314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819 -1.85185E-6 C 0.26328 -1.85185E-6 0.3638 0.05255 0.3638 0.09514 L 0.3638 0.1905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474" grpId="0" animBg="1"/>
      <p:bldP spid="4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9A64B5-B387-49C5-8C99-C3D2EF471628}"/>
              </a:ext>
            </a:extLst>
          </p:cNvPr>
          <p:cNvSpPr txBox="1"/>
          <p:nvPr/>
        </p:nvSpPr>
        <p:spPr>
          <a:xfrm>
            <a:off x="1530" y="-9000"/>
            <a:ext cx="117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Typical pre-training 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C946BFE-6A22-4D29-80E5-66D053F5DA98}"/>
              </a:ext>
            </a:extLst>
          </p:cNvPr>
          <p:cNvSpPr/>
          <p:nvPr/>
        </p:nvSpPr>
        <p:spPr>
          <a:xfrm rot="16200000">
            <a:off x="2809776" y="4758304"/>
            <a:ext cx="161417" cy="918643"/>
          </a:xfrm>
          <a:prstGeom prst="leftBrace">
            <a:avLst>
              <a:gd name="adj1" fmla="val 5992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tar: 5 Points 412">
            <a:extLst>
              <a:ext uri="{FF2B5EF4-FFF2-40B4-BE49-F238E27FC236}">
                <a16:creationId xmlns:a16="http://schemas.microsoft.com/office/drawing/2014/main" id="{44DE71D5-24CE-4F75-93FC-245A57897D86}"/>
              </a:ext>
            </a:extLst>
          </p:cNvPr>
          <p:cNvSpPr/>
          <p:nvPr/>
        </p:nvSpPr>
        <p:spPr>
          <a:xfrm>
            <a:off x="9364037" y="3082364"/>
            <a:ext cx="203152" cy="212941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Star: 5 Points 413">
            <a:extLst>
              <a:ext uri="{FF2B5EF4-FFF2-40B4-BE49-F238E27FC236}">
                <a16:creationId xmlns:a16="http://schemas.microsoft.com/office/drawing/2014/main" id="{73A1A754-B7CC-4A1F-9772-C97A9E657DF6}"/>
              </a:ext>
            </a:extLst>
          </p:cNvPr>
          <p:cNvSpPr/>
          <p:nvPr/>
        </p:nvSpPr>
        <p:spPr>
          <a:xfrm>
            <a:off x="9364037" y="3489218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Star: 5 Points 414">
            <a:extLst>
              <a:ext uri="{FF2B5EF4-FFF2-40B4-BE49-F238E27FC236}">
                <a16:creationId xmlns:a16="http://schemas.microsoft.com/office/drawing/2014/main" id="{7ABF8818-6700-4328-8E34-59E433FF9B39}"/>
              </a:ext>
            </a:extLst>
          </p:cNvPr>
          <p:cNvSpPr/>
          <p:nvPr/>
        </p:nvSpPr>
        <p:spPr>
          <a:xfrm>
            <a:off x="9724536" y="3255431"/>
            <a:ext cx="203152" cy="21294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BC7909-077D-4EE2-AEF8-AFEB0C99053C}"/>
              </a:ext>
            </a:extLst>
          </p:cNvPr>
          <p:cNvSpPr/>
          <p:nvPr/>
        </p:nvSpPr>
        <p:spPr>
          <a:xfrm rot="10800000">
            <a:off x="4895842" y="1962546"/>
            <a:ext cx="916787" cy="104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51BCCD-F481-4D26-B81E-AA486325F6B7}"/>
              </a:ext>
            </a:extLst>
          </p:cNvPr>
          <p:cNvSpPr/>
          <p:nvPr/>
        </p:nvSpPr>
        <p:spPr>
          <a:xfrm rot="10800000">
            <a:off x="5602737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23797F-A0B7-419A-88D0-65A26E996FE7}"/>
              </a:ext>
            </a:extLst>
          </p:cNvPr>
          <p:cNvSpPr/>
          <p:nvPr/>
        </p:nvSpPr>
        <p:spPr>
          <a:xfrm rot="10800000">
            <a:off x="5196644" y="1973716"/>
            <a:ext cx="112040" cy="1025336"/>
          </a:xfrm>
          <a:prstGeom prst="rect">
            <a:avLst/>
          </a:prstGeom>
          <a:pattFill prst="pct10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E7A5D7-22F8-4BD6-A516-5EAE1E0B4D87}"/>
              </a:ext>
            </a:extLst>
          </p:cNvPr>
          <p:cNvSpPr/>
          <p:nvPr/>
        </p:nvSpPr>
        <p:spPr>
          <a:xfrm rot="10800000">
            <a:off x="4991124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C9BF1B-6B81-4F8D-9EC2-0931E2177CA8}"/>
              </a:ext>
            </a:extLst>
          </p:cNvPr>
          <p:cNvSpPr txBox="1"/>
          <p:nvPr/>
        </p:nvSpPr>
        <p:spPr>
          <a:xfrm rot="10800000">
            <a:off x="4934707" y="25058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22EFD2D-08C4-429B-899E-06ABF2CAEDCD}"/>
              </a:ext>
            </a:extLst>
          </p:cNvPr>
          <p:cNvSpPr/>
          <p:nvPr/>
        </p:nvSpPr>
        <p:spPr>
          <a:xfrm>
            <a:off x="7468533" y="1529847"/>
            <a:ext cx="3946370" cy="3879237"/>
          </a:xfrm>
          <a:prstGeom prst="roundRect">
            <a:avLst>
              <a:gd name="adj" fmla="val 41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B9974F-3A4D-4C8B-BC92-EBFA8849B083}"/>
              </a:ext>
            </a:extLst>
          </p:cNvPr>
          <p:cNvSpPr txBox="1"/>
          <p:nvPr/>
        </p:nvSpPr>
        <p:spPr>
          <a:xfrm>
            <a:off x="7468533" y="124015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space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229B719-E914-490F-B7F8-06129598CA31}"/>
              </a:ext>
            </a:extLst>
          </p:cNvPr>
          <p:cNvGrpSpPr/>
          <p:nvPr/>
        </p:nvGrpSpPr>
        <p:grpSpPr>
          <a:xfrm>
            <a:off x="1965960" y="5136917"/>
            <a:ext cx="1828800" cy="773798"/>
            <a:chOff x="8198584" y="3181939"/>
            <a:chExt cx="1828800" cy="773798"/>
          </a:xfrm>
        </p:grpSpPr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2F51EA63-5A57-4E46-8BCD-5859D2A780DE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69D5F0-0E73-4001-93B0-823008235EBB}"/>
                </a:ext>
              </a:extLst>
            </p:cNvPr>
            <p:cNvSpPr txBox="1"/>
            <p:nvPr/>
          </p:nvSpPr>
          <p:spPr>
            <a:xfrm>
              <a:off x="8198584" y="3309406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batch</a:t>
              </a:r>
            </a:p>
            <a:p>
              <a:pPr algn="ctr"/>
              <a:r>
                <a:rPr lang="en-US" dirty="0"/>
                <a:t>of base classes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E15663-FEC1-4500-B250-199E195F8CD6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68F2427C-06E3-4D73-95EB-4F9B7901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6628659"/>
            <a:ext cx="1595437" cy="2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0FCA1B-55F6-4D0B-B80E-E1D94E6B34BF}"/>
              </a:ext>
            </a:extLst>
          </p:cNvPr>
          <p:cNvSpPr txBox="1"/>
          <p:nvPr/>
        </p:nvSpPr>
        <p:spPr>
          <a:xfrm>
            <a:off x="-73394" y="6443393"/>
            <a:ext cx="197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credit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42181-FFB3-44DA-A927-FED01D7DF38F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84098-13DF-4335-9A0E-8631E81A9A45}"/>
              </a:ext>
            </a:extLst>
          </p:cNvPr>
          <p:cNvSpPr txBox="1"/>
          <p:nvPr/>
        </p:nvSpPr>
        <p:spPr>
          <a:xfrm>
            <a:off x="4716896" y="3471317"/>
            <a:ext cx="18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FEA6B6-995F-45DE-961D-5ACFF27543FB}"/>
              </a:ext>
            </a:extLst>
          </p:cNvPr>
          <p:cNvSpPr txBox="1"/>
          <p:nvPr/>
        </p:nvSpPr>
        <p:spPr>
          <a:xfrm>
            <a:off x="4571927" y="1622967"/>
            <a:ext cx="168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class vectors</a:t>
            </a:r>
          </a:p>
        </p:txBody>
      </p:sp>
    </p:spTree>
    <p:extLst>
      <p:ext uri="{BB962C8B-B14F-4D97-AF65-F5344CB8AC3E}">
        <p14:creationId xmlns:p14="http://schemas.microsoft.com/office/powerpoint/2010/main" val="256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733 -0.12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7956 -0.15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-7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02435 0.177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 animBg="1"/>
      <p:bldP spid="414" grpId="0" animBg="1"/>
      <p:bldP spid="4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9A64B5-B387-49C5-8C99-C3D2EF471628}"/>
              </a:ext>
            </a:extLst>
          </p:cNvPr>
          <p:cNvSpPr txBox="1"/>
          <p:nvPr/>
        </p:nvSpPr>
        <p:spPr>
          <a:xfrm>
            <a:off x="1530" y="-9000"/>
            <a:ext cx="117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Typical pre-training 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B4F599-08EF-41AA-A545-C6C6A3DAF42F}"/>
              </a:ext>
            </a:extLst>
          </p:cNvPr>
          <p:cNvGrpSpPr/>
          <p:nvPr/>
        </p:nvGrpSpPr>
        <p:grpSpPr>
          <a:xfrm>
            <a:off x="8650729" y="2574060"/>
            <a:ext cx="101825" cy="103997"/>
            <a:chOff x="9652543" y="2730809"/>
            <a:chExt cx="101825" cy="10399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805A6D6-CC46-4419-A2D7-CE9CFB4C6DB1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0BCCD42-D946-4149-8F3D-47523CB42D5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73D8E6-9CEC-4410-86F7-06B166A9815E}"/>
              </a:ext>
            </a:extLst>
          </p:cNvPr>
          <p:cNvGrpSpPr/>
          <p:nvPr/>
        </p:nvGrpSpPr>
        <p:grpSpPr>
          <a:xfrm>
            <a:off x="8399062" y="2130210"/>
            <a:ext cx="101825" cy="103997"/>
            <a:chOff x="8653488" y="2353220"/>
            <a:chExt cx="101825" cy="10399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666540A-B6C0-49AB-A3B0-AD5E08627DB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0C2AA67-514D-4452-B736-42164ED64D37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5551C0-022F-49AA-9FB7-15A75E80A83E}"/>
              </a:ext>
            </a:extLst>
          </p:cNvPr>
          <p:cNvGrpSpPr/>
          <p:nvPr/>
        </p:nvGrpSpPr>
        <p:grpSpPr>
          <a:xfrm>
            <a:off x="8548904" y="30397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DD83A57-19C8-4B7F-8895-F06A5E57150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BCF575F-4C3A-4FAE-9A26-CAF6CA84EAF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88C7C7C-2B54-4ADF-BE5B-8300FBA510FC}"/>
              </a:ext>
            </a:extLst>
          </p:cNvPr>
          <p:cNvGrpSpPr/>
          <p:nvPr/>
        </p:nvGrpSpPr>
        <p:grpSpPr>
          <a:xfrm>
            <a:off x="8957749" y="1851271"/>
            <a:ext cx="101825" cy="103997"/>
            <a:chOff x="8653488" y="2353220"/>
            <a:chExt cx="101825" cy="103997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DEFF015-9D41-4423-83D7-82EF112A91BD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F483207-C687-46A9-8905-601D70E6F6B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899610F-4F2C-4907-9389-FB6CD7980800}"/>
              </a:ext>
            </a:extLst>
          </p:cNvPr>
          <p:cNvGrpSpPr/>
          <p:nvPr/>
        </p:nvGrpSpPr>
        <p:grpSpPr>
          <a:xfrm>
            <a:off x="8344053" y="2841871"/>
            <a:ext cx="101825" cy="103997"/>
            <a:chOff x="8653488" y="2353220"/>
            <a:chExt cx="101825" cy="103997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6AE9511-4DE3-4153-89C9-4F0C287991FA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E4EE555A-9BFF-42D2-88CD-DFCDBCD633D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FFFC54B-EE73-48B9-9F4C-8325115EB2EC}"/>
              </a:ext>
            </a:extLst>
          </p:cNvPr>
          <p:cNvGrpSpPr/>
          <p:nvPr/>
        </p:nvGrpSpPr>
        <p:grpSpPr>
          <a:xfrm>
            <a:off x="9465862" y="2408872"/>
            <a:ext cx="101825" cy="103997"/>
            <a:chOff x="8653488" y="2353220"/>
            <a:chExt cx="101825" cy="103997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DD72A0D-77F1-4A32-895C-F137264EAA2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0D6DC0-38E4-470E-9DC9-2E29BD12847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226F209-099E-4CCD-BDF6-F06544E2269A}"/>
              </a:ext>
            </a:extLst>
          </p:cNvPr>
          <p:cNvGrpSpPr/>
          <p:nvPr/>
        </p:nvGrpSpPr>
        <p:grpSpPr>
          <a:xfrm>
            <a:off x="8855924" y="3446437"/>
            <a:ext cx="101825" cy="103997"/>
            <a:chOff x="8653488" y="2353220"/>
            <a:chExt cx="101825" cy="103997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A321B47-5A9F-4B1D-93F0-2137C0BD9DC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5BB6F1B-A51D-413D-960E-C62BCB1BB09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ECA5E38B-F07E-421D-8B25-4792A75249B8}"/>
              </a:ext>
            </a:extLst>
          </p:cNvPr>
          <p:cNvGrpSpPr/>
          <p:nvPr/>
        </p:nvGrpSpPr>
        <p:grpSpPr>
          <a:xfrm>
            <a:off x="8930360" y="2588248"/>
            <a:ext cx="101825" cy="103997"/>
            <a:chOff x="8653488" y="2353220"/>
            <a:chExt cx="101825" cy="103997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E3BDE9A-3DFE-4E08-996C-256CF939F20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8C09D6D-41E5-45E9-A77C-75FE908F9AF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10D7143-9979-4BBF-A491-71AD8CE1A3C7}"/>
              </a:ext>
            </a:extLst>
          </p:cNvPr>
          <p:cNvGrpSpPr/>
          <p:nvPr/>
        </p:nvGrpSpPr>
        <p:grpSpPr>
          <a:xfrm>
            <a:off x="9114230" y="3569955"/>
            <a:ext cx="101825" cy="103997"/>
            <a:chOff x="8653488" y="2353220"/>
            <a:chExt cx="101825" cy="103997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7B30D068-5668-4A8E-8892-EBDC072383A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73B06B6-6E3F-4790-8F01-0BA7AB1DF91B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62037B0-CF05-4259-903F-129ABE7F4CD7}"/>
              </a:ext>
            </a:extLst>
          </p:cNvPr>
          <p:cNvGrpSpPr/>
          <p:nvPr/>
        </p:nvGrpSpPr>
        <p:grpSpPr>
          <a:xfrm>
            <a:off x="9364037" y="3136487"/>
            <a:ext cx="101825" cy="103997"/>
            <a:chOff x="8653488" y="2353220"/>
            <a:chExt cx="101825" cy="103997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0E96EAD-0047-4142-BC33-CA9A0135AAD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5104F6F2-3BBF-4CB9-B573-370F0F6FF615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A84AB29-9375-4486-9A5A-9549D77AF44E}"/>
              </a:ext>
            </a:extLst>
          </p:cNvPr>
          <p:cNvGrpSpPr/>
          <p:nvPr/>
        </p:nvGrpSpPr>
        <p:grpSpPr>
          <a:xfrm>
            <a:off x="9529547" y="3528523"/>
            <a:ext cx="101825" cy="103997"/>
            <a:chOff x="8653488" y="2353220"/>
            <a:chExt cx="101825" cy="103997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714AE8FC-FE37-487F-811C-66BAC69BA30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D94F6C69-C2DC-4DB8-8C09-C7F194A5F1F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55AD0B9-C897-4B3F-A2D9-099F9F517768}"/>
              </a:ext>
            </a:extLst>
          </p:cNvPr>
          <p:cNvGrpSpPr/>
          <p:nvPr/>
        </p:nvGrpSpPr>
        <p:grpSpPr>
          <a:xfrm>
            <a:off x="9732562" y="3240484"/>
            <a:ext cx="101825" cy="103997"/>
            <a:chOff x="8653488" y="2353220"/>
            <a:chExt cx="101825" cy="103997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B6B0A58-6DCD-44E3-B7CB-C5F0BEE5FA8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70B29C0-CBB8-4CFC-B935-D4650F4B5EAA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D8792B5-B327-4847-854C-C3079EDAA40A}"/>
              </a:ext>
            </a:extLst>
          </p:cNvPr>
          <p:cNvGrpSpPr/>
          <p:nvPr/>
        </p:nvGrpSpPr>
        <p:grpSpPr>
          <a:xfrm>
            <a:off x="9580459" y="3975082"/>
            <a:ext cx="101825" cy="103997"/>
            <a:chOff x="8653488" y="2353220"/>
            <a:chExt cx="101825" cy="103997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E28AC81-301E-4A32-90F4-0A78D3D7F5F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0373AA-0605-49DF-A10A-FA57C4C4DB9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6EA467C-8306-4889-B790-D55CF93E0D41}"/>
              </a:ext>
            </a:extLst>
          </p:cNvPr>
          <p:cNvGrpSpPr/>
          <p:nvPr/>
        </p:nvGrpSpPr>
        <p:grpSpPr>
          <a:xfrm>
            <a:off x="10329349" y="3406560"/>
            <a:ext cx="101825" cy="103997"/>
            <a:chOff x="8653488" y="2353220"/>
            <a:chExt cx="101825" cy="103997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CFEFAB7A-7B91-49DB-9B1C-67E293151C2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4842AA5-1F6F-4514-968E-166155D871C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66A5C49-E59F-420D-83AC-9CF130451C99}"/>
              </a:ext>
            </a:extLst>
          </p:cNvPr>
          <p:cNvGrpSpPr/>
          <p:nvPr/>
        </p:nvGrpSpPr>
        <p:grpSpPr>
          <a:xfrm>
            <a:off x="9986562" y="2801307"/>
            <a:ext cx="101825" cy="103997"/>
            <a:chOff x="8653488" y="2353220"/>
            <a:chExt cx="101825" cy="103997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12B17393-9FE6-49C8-A23A-4E997E471C61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372113C-41A2-4B09-86CF-E7366E0364A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C87FCA1-D604-479E-94DE-9B9F9A9C2214}"/>
              </a:ext>
            </a:extLst>
          </p:cNvPr>
          <p:cNvGrpSpPr/>
          <p:nvPr/>
        </p:nvGrpSpPr>
        <p:grpSpPr>
          <a:xfrm>
            <a:off x="9093365" y="3912936"/>
            <a:ext cx="101825" cy="103997"/>
            <a:chOff x="8653488" y="2353220"/>
            <a:chExt cx="101825" cy="103997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E7C6DD6-288F-45DF-9EA0-2B17705A0AE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8BDB121-5D06-451D-A1AC-3CE16F5B5F73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D65AB2A-B31B-4DE4-877A-15FEC2FC7B1B}"/>
              </a:ext>
            </a:extLst>
          </p:cNvPr>
          <p:cNvGrpSpPr/>
          <p:nvPr/>
        </p:nvGrpSpPr>
        <p:grpSpPr>
          <a:xfrm>
            <a:off x="8904848" y="3023773"/>
            <a:ext cx="101825" cy="103997"/>
            <a:chOff x="8653488" y="2353220"/>
            <a:chExt cx="101825" cy="103997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8AB048F5-68E9-48E5-9772-30D59B936E74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C021CA72-5018-4DAD-A71D-D1E2427103F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E76BA99-254C-40C0-9233-ACD8104B48F9}"/>
              </a:ext>
            </a:extLst>
          </p:cNvPr>
          <p:cNvGrpSpPr/>
          <p:nvPr/>
        </p:nvGrpSpPr>
        <p:grpSpPr>
          <a:xfrm>
            <a:off x="9595287" y="4415878"/>
            <a:ext cx="101825" cy="103997"/>
            <a:chOff x="8653488" y="2353220"/>
            <a:chExt cx="101825" cy="103997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B770B1A-0BD7-401E-87AB-0B26AC2C9D6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714711C-3A6C-4468-9875-445AF777AA14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C6C3D55-42B4-41C7-B0C0-D3C076637964}"/>
              </a:ext>
            </a:extLst>
          </p:cNvPr>
          <p:cNvGrpSpPr/>
          <p:nvPr/>
        </p:nvGrpSpPr>
        <p:grpSpPr>
          <a:xfrm>
            <a:off x="10088387" y="3938481"/>
            <a:ext cx="101825" cy="103997"/>
            <a:chOff x="8653488" y="2353220"/>
            <a:chExt cx="101825" cy="103997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DE698912-3436-4418-A7D6-51322BAB1F4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EDDDC6F-8D38-4049-A00D-351C90C181FD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DD713C1-DA68-464F-B61E-956E120AF0F5}"/>
              </a:ext>
            </a:extLst>
          </p:cNvPr>
          <p:cNvGrpSpPr/>
          <p:nvPr/>
        </p:nvGrpSpPr>
        <p:grpSpPr>
          <a:xfrm>
            <a:off x="10945412" y="4049497"/>
            <a:ext cx="101825" cy="103997"/>
            <a:chOff x="8653488" y="2353220"/>
            <a:chExt cx="101825" cy="103997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06F4385-3EFA-462E-B2B6-291E18155F6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FB3B267-2C6D-447F-B3B4-8EC0E9F365AB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D7FAA63-4202-44AF-98FF-00FFC7F70D09}"/>
              </a:ext>
            </a:extLst>
          </p:cNvPr>
          <p:cNvGrpSpPr/>
          <p:nvPr/>
        </p:nvGrpSpPr>
        <p:grpSpPr>
          <a:xfrm>
            <a:off x="10212836" y="4619295"/>
            <a:ext cx="101825" cy="103997"/>
            <a:chOff x="8653488" y="2353220"/>
            <a:chExt cx="101825" cy="103997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63CC1DE-CCC8-4189-8BFE-A4568448717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36AB90D-159D-4ECC-B9B4-4D48B27D155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8185FE4-9553-4475-A855-031BC96FE571}"/>
              </a:ext>
            </a:extLst>
          </p:cNvPr>
          <p:cNvGrpSpPr/>
          <p:nvPr/>
        </p:nvGrpSpPr>
        <p:grpSpPr>
          <a:xfrm>
            <a:off x="8384181" y="3595689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7F4BC9E-C899-435A-8283-C6A4518BB95E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B19995D-D0AB-437C-B7D5-C897F8F5878E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6CF8D6E-B8B4-4C38-802D-B9148A582C05}"/>
              </a:ext>
            </a:extLst>
          </p:cNvPr>
          <p:cNvGrpSpPr/>
          <p:nvPr/>
        </p:nvGrpSpPr>
        <p:grpSpPr>
          <a:xfrm>
            <a:off x="8809002" y="3832848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5986E33-3224-44AF-9767-ACEC557B7B0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4FA5F34-C64B-40E0-A06A-F7BA9813A31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D688F73-3FC4-4CBC-9BAB-54192F5C36F6}"/>
              </a:ext>
            </a:extLst>
          </p:cNvPr>
          <p:cNvGrpSpPr/>
          <p:nvPr/>
        </p:nvGrpSpPr>
        <p:grpSpPr>
          <a:xfrm>
            <a:off x="9006104" y="34969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64A41A3-5A24-49A9-9025-B05EDFC0452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9ABD140-653D-452D-BE45-2E3B2971663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25905C8-A9D5-459D-B0E7-1EC634E2AD0A}"/>
              </a:ext>
            </a:extLst>
          </p:cNvPr>
          <p:cNvGrpSpPr/>
          <p:nvPr/>
        </p:nvGrpSpPr>
        <p:grpSpPr>
          <a:xfrm>
            <a:off x="9381517" y="2993308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98353233-74DB-43D3-98A2-42C749054610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FCB8925-B59E-4E7E-8380-F464E1B6B802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AD8DFB2-98A0-4896-9756-2909E8CFF31E}"/>
              </a:ext>
            </a:extLst>
          </p:cNvPr>
          <p:cNvGrpSpPr/>
          <p:nvPr/>
        </p:nvGrpSpPr>
        <p:grpSpPr>
          <a:xfrm>
            <a:off x="9615704" y="364194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380DDD5-C5A7-47EF-A9D1-73323D2B636B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0344563-3DA3-4DA4-89F0-86704F3E3FE9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75D40D6-B862-469A-86EC-6C8CB876F138}"/>
              </a:ext>
            </a:extLst>
          </p:cNvPr>
          <p:cNvGrpSpPr/>
          <p:nvPr/>
        </p:nvGrpSpPr>
        <p:grpSpPr>
          <a:xfrm>
            <a:off x="9292854" y="4177762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0D3186C-E026-4143-BD25-F99515134D25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784596CA-10F1-4449-A534-6D01F3F6785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8A2C7F4-03B1-48B9-8F04-B17196C45243}"/>
              </a:ext>
            </a:extLst>
          </p:cNvPr>
          <p:cNvGrpSpPr/>
          <p:nvPr/>
        </p:nvGrpSpPr>
        <p:grpSpPr>
          <a:xfrm>
            <a:off x="9380996" y="3807303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D1BEF322-C752-4625-9EB6-FD13C9696EB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06AF0CF-16F6-4814-9EC0-189A012124CD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0BFF67C-BD5D-4E53-B60A-0137307DFE82}"/>
              </a:ext>
            </a:extLst>
          </p:cNvPr>
          <p:cNvGrpSpPr/>
          <p:nvPr/>
        </p:nvGrpSpPr>
        <p:grpSpPr>
          <a:xfrm>
            <a:off x="8916455" y="448737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DDBE2810-FC61-4417-A2D8-3CEC4B921B8C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1F0BA00-9F77-48C6-B251-90C9EF429D5F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B88F3E74-2690-441A-9F25-5495821A580F}"/>
              </a:ext>
            </a:extLst>
          </p:cNvPr>
          <p:cNvGrpSpPr/>
          <p:nvPr/>
        </p:nvGrpSpPr>
        <p:grpSpPr>
          <a:xfrm>
            <a:off x="8292620" y="410067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375F2F6-1917-41A2-AA65-C7F8620CAD24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2466F5F-8544-4DF4-B2B1-E497DB3FE25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5A65751-2A4B-4890-82AC-A6B557300C0B}"/>
              </a:ext>
            </a:extLst>
          </p:cNvPr>
          <p:cNvGrpSpPr/>
          <p:nvPr/>
        </p:nvGrpSpPr>
        <p:grpSpPr>
          <a:xfrm>
            <a:off x="9782954" y="260128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3598E4B9-DC09-4F0E-A645-75CC425C11E0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B315B80-3D2C-4523-B42C-5013AA77BB84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1925430-A6A9-4CFE-92B3-551BCA5D85CF}"/>
              </a:ext>
            </a:extLst>
          </p:cNvPr>
          <p:cNvGrpSpPr/>
          <p:nvPr/>
        </p:nvGrpSpPr>
        <p:grpSpPr>
          <a:xfrm>
            <a:off x="9992909" y="3244093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432EAB2-97A8-4683-B96D-8A954B791767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DAED200-76FE-4512-A8FC-6818C5F4294A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DF708E0-A346-4992-9912-8231BED94EE8}"/>
              </a:ext>
            </a:extLst>
          </p:cNvPr>
          <p:cNvGrpSpPr/>
          <p:nvPr/>
        </p:nvGrpSpPr>
        <p:grpSpPr>
          <a:xfrm>
            <a:off x="10377704" y="48685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6B3C4C24-7F6E-4E26-B975-0A79B298E43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178DBEB-6422-4053-9302-94EE8384FB3F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56C61E1-56A8-406C-A357-2E203111039E}"/>
              </a:ext>
            </a:extLst>
          </p:cNvPr>
          <p:cNvGrpSpPr/>
          <p:nvPr/>
        </p:nvGrpSpPr>
        <p:grpSpPr>
          <a:xfrm>
            <a:off x="10169036" y="3702666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4B62161-D285-4235-A3E5-D355D2105BB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7118EA8-1DCB-4223-9CB3-3774EB94C19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F388531-E0BE-4167-9955-3ECAB042559B}"/>
              </a:ext>
            </a:extLst>
          </p:cNvPr>
          <p:cNvGrpSpPr/>
          <p:nvPr/>
        </p:nvGrpSpPr>
        <p:grpSpPr>
          <a:xfrm>
            <a:off x="10736770" y="3898110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8415B02F-A1A6-42F5-A1B9-033C8DE84FCA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351FC49-902F-4235-A3BE-DE6A46C6CF15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EE8DDF4B-2D7B-4196-9721-A689D045F69C}"/>
              </a:ext>
            </a:extLst>
          </p:cNvPr>
          <p:cNvGrpSpPr/>
          <p:nvPr/>
        </p:nvGrpSpPr>
        <p:grpSpPr>
          <a:xfrm>
            <a:off x="9970354" y="431024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41543202-9B5D-42BB-A8F2-8A2A97EB88F1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B6C931F-DB52-4171-A670-E53811A162A6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B32D97AB-68B1-4D1B-81E5-562BC116BE8B}"/>
              </a:ext>
            </a:extLst>
          </p:cNvPr>
          <p:cNvGrpSpPr/>
          <p:nvPr/>
        </p:nvGrpSpPr>
        <p:grpSpPr>
          <a:xfrm>
            <a:off x="10494145" y="438820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5EC10E0-68CB-4A85-9E25-57A44B379404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D4427F77-F1B3-4981-B9CA-8770C3EC4265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92861DE-0DD5-4EB5-BC11-4C29BD77C725}"/>
              </a:ext>
            </a:extLst>
          </p:cNvPr>
          <p:cNvGrpSpPr/>
          <p:nvPr/>
        </p:nvGrpSpPr>
        <p:grpSpPr>
          <a:xfrm>
            <a:off x="10859674" y="286717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4B51648-0CA9-48BB-9C71-4204D4AA445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676C6DB-3B2B-49DB-99DE-F201305F95D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5A121AF-83F7-4FCA-A738-A6F531D91983}"/>
              </a:ext>
            </a:extLst>
          </p:cNvPr>
          <p:cNvGrpSpPr/>
          <p:nvPr/>
        </p:nvGrpSpPr>
        <p:grpSpPr>
          <a:xfrm>
            <a:off x="10893458" y="3351066"/>
            <a:ext cx="102866" cy="105633"/>
            <a:chOff x="9349004" y="4225738"/>
            <a:chExt cx="102866" cy="105633"/>
          </a:xfrm>
          <a:solidFill>
            <a:srgbClr val="FFC000"/>
          </a:solidFill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6D3E862-0FA6-4F4D-956E-88F8EFA31022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FFCB792-5CF1-447A-88D9-7302D8E7C2F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646F259-7D1B-438F-BB67-99EAB9175D31}"/>
              </a:ext>
            </a:extLst>
          </p:cNvPr>
          <p:cNvGrpSpPr/>
          <p:nvPr/>
        </p:nvGrpSpPr>
        <p:grpSpPr>
          <a:xfrm>
            <a:off x="10479529" y="220286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00782F8F-C1F4-4508-92CE-CE8125FFBDF1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950F709-6ACB-4D66-AF20-926C6441D1FA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2F1368D-C2F2-4572-A5C1-39B9DB4B473E}"/>
              </a:ext>
            </a:extLst>
          </p:cNvPr>
          <p:cNvGrpSpPr/>
          <p:nvPr/>
        </p:nvGrpSpPr>
        <p:grpSpPr>
          <a:xfrm>
            <a:off x="9018280" y="2307494"/>
            <a:ext cx="101825" cy="103997"/>
            <a:chOff x="9652543" y="2730809"/>
            <a:chExt cx="101825" cy="103997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B2E7381-9DA5-4B71-8BFE-047F1F93AB6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047548A-C5C1-40B0-A991-CF7AFFB7533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20F242A-79C5-4C11-8E96-F522EDE10A09}"/>
              </a:ext>
            </a:extLst>
          </p:cNvPr>
          <p:cNvGrpSpPr/>
          <p:nvPr/>
        </p:nvGrpSpPr>
        <p:grpSpPr>
          <a:xfrm>
            <a:off x="8119629" y="2451200"/>
            <a:ext cx="101825" cy="103997"/>
            <a:chOff x="9652543" y="2730809"/>
            <a:chExt cx="101825" cy="103997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85FAD14-6CA6-4732-982E-32DE0601A9D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655FF80-86B8-4C46-9FB9-FD2F943DBCF8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E0A94A4-B092-4C73-87CD-FAB69E7C403D}"/>
              </a:ext>
            </a:extLst>
          </p:cNvPr>
          <p:cNvGrpSpPr/>
          <p:nvPr/>
        </p:nvGrpSpPr>
        <p:grpSpPr>
          <a:xfrm>
            <a:off x="8119628" y="3215851"/>
            <a:ext cx="101825" cy="103997"/>
            <a:chOff x="9652543" y="2730809"/>
            <a:chExt cx="101825" cy="103997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9DCAA2A7-B69F-4083-9FE3-9F070A1CA97F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A8F869D-8051-4FC9-8755-3A6617E975F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820E547-C5E1-4561-9B3C-9885C9215B64}"/>
              </a:ext>
            </a:extLst>
          </p:cNvPr>
          <p:cNvGrpSpPr/>
          <p:nvPr/>
        </p:nvGrpSpPr>
        <p:grpSpPr>
          <a:xfrm>
            <a:off x="8534614" y="3469466"/>
            <a:ext cx="101825" cy="103997"/>
            <a:chOff x="9652543" y="2730809"/>
            <a:chExt cx="101825" cy="103997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5A1D884-B3D4-423B-BEC8-6BFAD191000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0841820-2E61-44E6-B28B-07366951276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B88CD1C-FD15-4C52-BF81-E3B346520774}"/>
              </a:ext>
            </a:extLst>
          </p:cNvPr>
          <p:cNvGrpSpPr/>
          <p:nvPr/>
        </p:nvGrpSpPr>
        <p:grpSpPr>
          <a:xfrm>
            <a:off x="9147069" y="3685819"/>
            <a:ext cx="101825" cy="103997"/>
            <a:chOff x="9652543" y="2730809"/>
            <a:chExt cx="101825" cy="103997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B6F36428-6B45-436C-A47A-2F53E6D1902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75350B25-CAE3-4425-A501-AD24076AEE8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03721324-5B77-43E4-837D-14A67E9420F1}"/>
              </a:ext>
            </a:extLst>
          </p:cNvPr>
          <p:cNvGrpSpPr/>
          <p:nvPr/>
        </p:nvGrpSpPr>
        <p:grpSpPr>
          <a:xfrm>
            <a:off x="9528072" y="3068913"/>
            <a:ext cx="101825" cy="103997"/>
            <a:chOff x="9652543" y="2730809"/>
            <a:chExt cx="101825" cy="103997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48B7EE13-F25C-416A-BEEB-97AD22A70BE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910C120-2BBD-426A-A0FC-C45CD66137F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637FFFB-03D0-4B25-A010-F8C2573E5DDB}"/>
              </a:ext>
            </a:extLst>
          </p:cNvPr>
          <p:cNvGrpSpPr/>
          <p:nvPr/>
        </p:nvGrpSpPr>
        <p:grpSpPr>
          <a:xfrm>
            <a:off x="9564791" y="1901820"/>
            <a:ext cx="101825" cy="103997"/>
            <a:chOff x="9652543" y="2730809"/>
            <a:chExt cx="101825" cy="103997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767A959B-FD78-4DD8-B3A0-09F3E3077C5F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FD0C6673-F0B3-471D-8A73-50CF9F6DFEA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85338F2B-5037-4F88-ADB2-A0F30F2E8EFA}"/>
              </a:ext>
            </a:extLst>
          </p:cNvPr>
          <p:cNvGrpSpPr/>
          <p:nvPr/>
        </p:nvGrpSpPr>
        <p:grpSpPr>
          <a:xfrm>
            <a:off x="9330083" y="2756080"/>
            <a:ext cx="101825" cy="103997"/>
            <a:chOff x="9652543" y="2730809"/>
            <a:chExt cx="101825" cy="103997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E064D105-6FC2-4FD9-94CA-1DD14221884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DD358794-F3FE-47BF-B8FD-528B6F4D3B9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C52926F-6110-4942-8697-7E5D2DD2220A}"/>
              </a:ext>
            </a:extLst>
          </p:cNvPr>
          <p:cNvGrpSpPr/>
          <p:nvPr/>
        </p:nvGrpSpPr>
        <p:grpSpPr>
          <a:xfrm>
            <a:off x="9936586" y="3560763"/>
            <a:ext cx="101825" cy="103997"/>
            <a:chOff x="9652543" y="2730809"/>
            <a:chExt cx="101825" cy="103997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75DF8D8-8DDE-4A6B-910D-1ED9CE94980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0528535B-26C7-4B02-ABAA-C33C84E719A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3D19CE9-8474-4F7D-A376-238E37E9964A}"/>
              </a:ext>
            </a:extLst>
          </p:cNvPr>
          <p:cNvGrpSpPr/>
          <p:nvPr/>
        </p:nvGrpSpPr>
        <p:grpSpPr>
          <a:xfrm>
            <a:off x="9873341" y="4177762"/>
            <a:ext cx="101825" cy="103997"/>
            <a:chOff x="9652543" y="2730809"/>
            <a:chExt cx="101825" cy="103997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2C91EF0-7FF4-4F99-AFB4-FE749538F2D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528AE7F-7CA2-4931-BD50-BFAA13F599B2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4E9BD94E-C868-4E40-A729-D3539D200E69}"/>
              </a:ext>
            </a:extLst>
          </p:cNvPr>
          <p:cNvGrpSpPr/>
          <p:nvPr/>
        </p:nvGrpSpPr>
        <p:grpSpPr>
          <a:xfrm>
            <a:off x="9797458" y="4742762"/>
            <a:ext cx="101825" cy="103997"/>
            <a:chOff x="9652543" y="2730809"/>
            <a:chExt cx="101825" cy="103997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5FAA6AE-4B7A-40C3-A3D2-DE5C531AE60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EC873F2-C8D1-4F27-925F-ADFB4EFF818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617254D-49D9-43F8-A180-6E3BF7A35FCD}"/>
              </a:ext>
            </a:extLst>
          </p:cNvPr>
          <p:cNvGrpSpPr/>
          <p:nvPr/>
        </p:nvGrpSpPr>
        <p:grpSpPr>
          <a:xfrm>
            <a:off x="9339893" y="4671293"/>
            <a:ext cx="101825" cy="103997"/>
            <a:chOff x="9652543" y="2730809"/>
            <a:chExt cx="101825" cy="103997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8568ADD-0289-41F0-810C-15EDCA72883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7C659A72-1667-4DE4-AA0B-58CC35D1734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997B9FAC-9064-455A-B515-ED6C126F58F7}"/>
              </a:ext>
            </a:extLst>
          </p:cNvPr>
          <p:cNvGrpSpPr/>
          <p:nvPr/>
        </p:nvGrpSpPr>
        <p:grpSpPr>
          <a:xfrm>
            <a:off x="10631929" y="4555260"/>
            <a:ext cx="101825" cy="103997"/>
            <a:chOff x="9652543" y="2730809"/>
            <a:chExt cx="101825" cy="10399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753E761-4C43-43EC-AD1E-C00D4908459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602002A-EB82-411C-AFEA-692063FE456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0FC5DD4-91D8-4506-8D98-BF47905B68A0}"/>
              </a:ext>
            </a:extLst>
          </p:cNvPr>
          <p:cNvGrpSpPr/>
          <p:nvPr/>
        </p:nvGrpSpPr>
        <p:grpSpPr>
          <a:xfrm>
            <a:off x="10385459" y="2942257"/>
            <a:ext cx="101825" cy="103997"/>
            <a:chOff x="9652543" y="2730809"/>
            <a:chExt cx="101825" cy="103997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6495286-2D71-4BAB-AFCF-0597A18EBC8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062C1A77-C9BD-4E9A-BC31-9C4FD1BFFFE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41A9C7E6-4F66-4849-A69F-8A077EACEB7D}"/>
              </a:ext>
            </a:extLst>
          </p:cNvPr>
          <p:cNvGrpSpPr/>
          <p:nvPr/>
        </p:nvGrpSpPr>
        <p:grpSpPr>
          <a:xfrm>
            <a:off x="10139299" y="2319223"/>
            <a:ext cx="101825" cy="103997"/>
            <a:chOff x="9652543" y="2730809"/>
            <a:chExt cx="101825" cy="103997"/>
          </a:xfrm>
        </p:grpSpPr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97D0F10-6F76-4352-8681-97BB2B3D4D0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36B39F4-F926-42D6-BA1A-4060D00D2478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CC50BF7E-E2E9-4108-B763-D6BAC55397AE}"/>
              </a:ext>
            </a:extLst>
          </p:cNvPr>
          <p:cNvGrpSpPr/>
          <p:nvPr/>
        </p:nvGrpSpPr>
        <p:grpSpPr>
          <a:xfrm>
            <a:off x="8591915" y="3894579"/>
            <a:ext cx="101825" cy="103997"/>
            <a:chOff x="9652543" y="2730809"/>
            <a:chExt cx="101825" cy="103997"/>
          </a:xfrm>
        </p:grpSpPr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C1C00169-3837-4484-AB61-653EA8B8840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35D2EEB7-059E-447A-8F08-AFF01ED48B9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24169108-0245-4193-9924-27955AB4E5A3}"/>
              </a:ext>
            </a:extLst>
          </p:cNvPr>
          <p:cNvGrpSpPr/>
          <p:nvPr/>
        </p:nvGrpSpPr>
        <p:grpSpPr>
          <a:xfrm>
            <a:off x="8132894" y="3747144"/>
            <a:ext cx="101825" cy="103997"/>
            <a:chOff x="9652543" y="2730809"/>
            <a:chExt cx="101825" cy="103997"/>
          </a:xfrm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7EDFB87A-68D6-4232-AAD6-09D22AE29295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FE1D7E4-6BD3-49B4-B2EC-A68DD4D578D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7BDAFF3C-6623-40FD-A6F6-B57877D7435E}"/>
              </a:ext>
            </a:extLst>
          </p:cNvPr>
          <p:cNvGrpSpPr/>
          <p:nvPr/>
        </p:nvGrpSpPr>
        <p:grpSpPr>
          <a:xfrm>
            <a:off x="7867572" y="2839341"/>
            <a:ext cx="101825" cy="103997"/>
            <a:chOff x="9652543" y="2730809"/>
            <a:chExt cx="101825" cy="103997"/>
          </a:xfrm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C00873D4-B39D-4941-9D4C-DCF3CD4DDF9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26B244D1-A59F-4B98-A5B5-8C50770FCFE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BBECCBAD-B7AF-48F0-BE22-B9658EF83223}"/>
              </a:ext>
            </a:extLst>
          </p:cNvPr>
          <p:cNvGrpSpPr/>
          <p:nvPr/>
        </p:nvGrpSpPr>
        <p:grpSpPr>
          <a:xfrm>
            <a:off x="8884921" y="421711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5740E3CC-0C94-442A-B7F6-80C7C7B4BF46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FD44C9F-ABF1-4279-BD5D-28F08992B49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40060374-2DCE-4904-B116-C4E82A8FE1FB}"/>
              </a:ext>
            </a:extLst>
          </p:cNvPr>
          <p:cNvGrpSpPr/>
          <p:nvPr/>
        </p:nvGrpSpPr>
        <p:grpSpPr>
          <a:xfrm>
            <a:off x="8599296" y="4698810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CD84303-4B91-41BE-80B8-2BE515703E33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283F9C2-274C-4799-9436-DA6EEAAC3657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E782B30F-1377-445B-AEE0-3C5384144EF2}"/>
              </a:ext>
            </a:extLst>
          </p:cNvPr>
          <p:cNvGrpSpPr/>
          <p:nvPr/>
        </p:nvGrpSpPr>
        <p:grpSpPr>
          <a:xfrm>
            <a:off x="9194941" y="4954211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4D39E399-D453-4E05-B401-EE746E922AE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A185BB32-4985-44F5-877B-423ADF142954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17C7271F-7931-42EA-A34F-D4DD161212A4}"/>
              </a:ext>
            </a:extLst>
          </p:cNvPr>
          <p:cNvSpPr/>
          <p:nvPr/>
        </p:nvSpPr>
        <p:spPr>
          <a:xfrm>
            <a:off x="7468533" y="1529847"/>
            <a:ext cx="3946370" cy="3879237"/>
          </a:xfrm>
          <a:prstGeom prst="roundRect">
            <a:avLst>
              <a:gd name="adj" fmla="val 41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AFD601D-26AF-4AD0-8106-7E7248555B8A}"/>
              </a:ext>
            </a:extLst>
          </p:cNvPr>
          <p:cNvSpPr txBox="1"/>
          <p:nvPr/>
        </p:nvSpPr>
        <p:spPr>
          <a:xfrm>
            <a:off x="7468533" y="124015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space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1B76B44-F8A4-4761-A835-5ED94C05B175}"/>
              </a:ext>
            </a:extLst>
          </p:cNvPr>
          <p:cNvSpPr/>
          <p:nvPr/>
        </p:nvSpPr>
        <p:spPr>
          <a:xfrm rot="10800000">
            <a:off x="4895842" y="1962546"/>
            <a:ext cx="916787" cy="104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1CBDCED-1CE9-45EE-8D8E-CD0AAD831C88}"/>
              </a:ext>
            </a:extLst>
          </p:cNvPr>
          <p:cNvSpPr/>
          <p:nvPr/>
        </p:nvSpPr>
        <p:spPr>
          <a:xfrm rot="10800000">
            <a:off x="5602737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395B7A3-F4C9-4A9F-9D0A-570B0C828233}"/>
              </a:ext>
            </a:extLst>
          </p:cNvPr>
          <p:cNvSpPr/>
          <p:nvPr/>
        </p:nvSpPr>
        <p:spPr>
          <a:xfrm rot="10800000">
            <a:off x="5196644" y="1973716"/>
            <a:ext cx="112040" cy="1025336"/>
          </a:xfrm>
          <a:prstGeom prst="rect">
            <a:avLst/>
          </a:prstGeom>
          <a:pattFill prst="pct10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7012C4F-3534-4186-88EF-ECC11269477E}"/>
              </a:ext>
            </a:extLst>
          </p:cNvPr>
          <p:cNvSpPr/>
          <p:nvPr/>
        </p:nvSpPr>
        <p:spPr>
          <a:xfrm rot="10800000">
            <a:off x="4991124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0294100-B157-4436-B9FF-1F9F6BE0A59A}"/>
              </a:ext>
            </a:extLst>
          </p:cNvPr>
          <p:cNvSpPr txBox="1"/>
          <p:nvPr/>
        </p:nvSpPr>
        <p:spPr>
          <a:xfrm rot="10800000">
            <a:off x="4934707" y="25058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9CDEF09-81D1-4A6F-85B9-949E6F18296B}"/>
              </a:ext>
            </a:extLst>
          </p:cNvPr>
          <p:cNvGrpSpPr/>
          <p:nvPr/>
        </p:nvGrpSpPr>
        <p:grpSpPr>
          <a:xfrm>
            <a:off x="7802250" y="5616082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CFCDFDB8-AAEE-465D-B9FC-45C719B7A3AA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392CABB5-4A56-47F0-80D4-BACDB0D9D963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776C32B3-C006-41F3-8213-17E090AD2042}"/>
              </a:ext>
            </a:extLst>
          </p:cNvPr>
          <p:cNvGrpSpPr/>
          <p:nvPr/>
        </p:nvGrpSpPr>
        <p:grpSpPr>
          <a:xfrm>
            <a:off x="8130566" y="5612459"/>
            <a:ext cx="101825" cy="103997"/>
            <a:chOff x="8653488" y="2353220"/>
            <a:chExt cx="101825" cy="103997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28874726-8528-412E-8CB8-587776B5C10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7763E47-5F49-4375-A8B2-C69EA7B222D5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EFDA25DD-DFEF-418E-9022-7F7D211734C6}"/>
              </a:ext>
            </a:extLst>
          </p:cNvPr>
          <p:cNvGrpSpPr/>
          <p:nvPr/>
        </p:nvGrpSpPr>
        <p:grpSpPr>
          <a:xfrm>
            <a:off x="7963835" y="5616322"/>
            <a:ext cx="101825" cy="103997"/>
            <a:chOff x="9652543" y="2730809"/>
            <a:chExt cx="101825" cy="103997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4D97D8B3-47F9-40A7-BACE-D3506A920CE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78835394-EF93-42D2-A561-4272E7326A07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E018EF-F716-4A9D-BECD-1D65B0AD1D30}"/>
              </a:ext>
            </a:extLst>
          </p:cNvPr>
          <p:cNvSpPr txBox="1"/>
          <p:nvPr/>
        </p:nvSpPr>
        <p:spPr>
          <a:xfrm>
            <a:off x="8206389" y="5474696"/>
            <a:ext cx="155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72E219C-42B2-4ADC-8EBB-079A5989E415}"/>
              </a:ext>
            </a:extLst>
          </p:cNvPr>
          <p:cNvSpPr txBox="1"/>
          <p:nvPr/>
        </p:nvSpPr>
        <p:spPr>
          <a:xfrm>
            <a:off x="10423611" y="5479406"/>
            <a:ext cx="155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498" name="Star: 5 Points 497">
            <a:extLst>
              <a:ext uri="{FF2B5EF4-FFF2-40B4-BE49-F238E27FC236}">
                <a16:creationId xmlns:a16="http://schemas.microsoft.com/office/drawing/2014/main" id="{97772007-5C2B-4805-B469-A04ACBBC34B5}"/>
              </a:ext>
            </a:extLst>
          </p:cNvPr>
          <p:cNvSpPr/>
          <p:nvPr/>
        </p:nvSpPr>
        <p:spPr>
          <a:xfrm>
            <a:off x="9516437" y="3234764"/>
            <a:ext cx="203152" cy="212941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Star: 5 Points 498">
            <a:extLst>
              <a:ext uri="{FF2B5EF4-FFF2-40B4-BE49-F238E27FC236}">
                <a16:creationId xmlns:a16="http://schemas.microsoft.com/office/drawing/2014/main" id="{4042B53B-6952-41E6-BA8E-7022A5F5CEDB}"/>
              </a:ext>
            </a:extLst>
          </p:cNvPr>
          <p:cNvSpPr/>
          <p:nvPr/>
        </p:nvSpPr>
        <p:spPr>
          <a:xfrm>
            <a:off x="9516437" y="3641618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Star: 5 Points 499">
            <a:extLst>
              <a:ext uri="{FF2B5EF4-FFF2-40B4-BE49-F238E27FC236}">
                <a16:creationId xmlns:a16="http://schemas.microsoft.com/office/drawing/2014/main" id="{72620905-2E35-450F-B7DE-5FDA271DD00A}"/>
              </a:ext>
            </a:extLst>
          </p:cNvPr>
          <p:cNvSpPr/>
          <p:nvPr/>
        </p:nvSpPr>
        <p:spPr>
          <a:xfrm>
            <a:off x="9876936" y="3407831"/>
            <a:ext cx="203152" cy="21294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1" name="Object 500">
            <a:extLst>
              <a:ext uri="{FF2B5EF4-FFF2-40B4-BE49-F238E27FC236}">
                <a16:creationId xmlns:a16="http://schemas.microsoft.com/office/drawing/2014/main" id="{0275C0F8-B4FB-42C0-A66C-372327318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4137" y="2991266"/>
          <a:ext cx="2603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41200" progId="Equation.DSMT4">
                  <p:embed/>
                </p:oleObj>
              </mc:Choice>
              <mc:Fallback>
                <p:oleObj name="Equation" r:id="rId5" imgW="177480" imgH="241200" progId="Equation.DSMT4">
                  <p:embed/>
                  <p:pic>
                    <p:nvPicPr>
                      <p:cNvPr id="501" name="Object 500">
                        <a:extLst>
                          <a:ext uri="{FF2B5EF4-FFF2-40B4-BE49-F238E27FC236}">
                            <a16:creationId xmlns:a16="http://schemas.microsoft.com/office/drawing/2014/main" id="{0275C0F8-B4FB-42C0-A66C-372327318C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04137" y="2991266"/>
                        <a:ext cx="26035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Hexagon 8">
            <a:extLst>
              <a:ext uri="{FF2B5EF4-FFF2-40B4-BE49-F238E27FC236}">
                <a16:creationId xmlns:a16="http://schemas.microsoft.com/office/drawing/2014/main" id="{169FBF77-A1C9-49A0-B2CA-8AA3F517B21F}"/>
              </a:ext>
            </a:extLst>
          </p:cNvPr>
          <p:cNvSpPr/>
          <p:nvPr/>
        </p:nvSpPr>
        <p:spPr>
          <a:xfrm>
            <a:off x="10232113" y="2519133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Hexagon 501">
            <a:extLst>
              <a:ext uri="{FF2B5EF4-FFF2-40B4-BE49-F238E27FC236}">
                <a16:creationId xmlns:a16="http://schemas.microsoft.com/office/drawing/2014/main" id="{4D54E9DD-2E11-4E69-B95E-4F9EA912371C}"/>
              </a:ext>
            </a:extLst>
          </p:cNvPr>
          <p:cNvSpPr/>
          <p:nvPr/>
        </p:nvSpPr>
        <p:spPr>
          <a:xfrm>
            <a:off x="10725341" y="2200565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Hexagon 502">
            <a:extLst>
              <a:ext uri="{FF2B5EF4-FFF2-40B4-BE49-F238E27FC236}">
                <a16:creationId xmlns:a16="http://schemas.microsoft.com/office/drawing/2014/main" id="{E2F320A4-89C0-422D-A0F1-BA98AB0A6592}"/>
              </a:ext>
            </a:extLst>
          </p:cNvPr>
          <p:cNvSpPr/>
          <p:nvPr/>
        </p:nvSpPr>
        <p:spPr>
          <a:xfrm>
            <a:off x="10075223" y="3233858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Hexagon 503">
            <a:extLst>
              <a:ext uri="{FF2B5EF4-FFF2-40B4-BE49-F238E27FC236}">
                <a16:creationId xmlns:a16="http://schemas.microsoft.com/office/drawing/2014/main" id="{C69246BA-8086-41D3-84B9-FCEAC2DF154C}"/>
              </a:ext>
            </a:extLst>
          </p:cNvPr>
          <p:cNvSpPr/>
          <p:nvPr/>
        </p:nvSpPr>
        <p:spPr>
          <a:xfrm>
            <a:off x="10032673" y="2160671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Hexagon 504">
            <a:extLst>
              <a:ext uri="{FF2B5EF4-FFF2-40B4-BE49-F238E27FC236}">
                <a16:creationId xmlns:a16="http://schemas.microsoft.com/office/drawing/2014/main" id="{5D3809A4-75B3-4EF6-A0A0-046F89828AB1}"/>
              </a:ext>
            </a:extLst>
          </p:cNvPr>
          <p:cNvSpPr/>
          <p:nvPr/>
        </p:nvSpPr>
        <p:spPr>
          <a:xfrm>
            <a:off x="10817667" y="3136176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Hexagon 505">
            <a:extLst>
              <a:ext uri="{FF2B5EF4-FFF2-40B4-BE49-F238E27FC236}">
                <a16:creationId xmlns:a16="http://schemas.microsoft.com/office/drawing/2014/main" id="{3610E15C-9F91-4E53-89AE-B1A438382D6A}"/>
              </a:ext>
            </a:extLst>
          </p:cNvPr>
          <p:cNvSpPr/>
          <p:nvPr/>
        </p:nvSpPr>
        <p:spPr>
          <a:xfrm>
            <a:off x="10948750" y="2713607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Hexagon 506">
            <a:extLst>
              <a:ext uri="{FF2B5EF4-FFF2-40B4-BE49-F238E27FC236}">
                <a16:creationId xmlns:a16="http://schemas.microsoft.com/office/drawing/2014/main" id="{FD059475-1310-44A4-BEA0-8FEAD844BE6B}"/>
              </a:ext>
            </a:extLst>
          </p:cNvPr>
          <p:cNvSpPr/>
          <p:nvPr/>
        </p:nvSpPr>
        <p:spPr>
          <a:xfrm>
            <a:off x="10280687" y="5586770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Hexagon 507">
            <a:extLst>
              <a:ext uri="{FF2B5EF4-FFF2-40B4-BE49-F238E27FC236}">
                <a16:creationId xmlns:a16="http://schemas.microsoft.com/office/drawing/2014/main" id="{BF3F3304-C019-4951-843E-8015209FFD15}"/>
              </a:ext>
            </a:extLst>
          </p:cNvPr>
          <p:cNvSpPr/>
          <p:nvPr/>
        </p:nvSpPr>
        <p:spPr>
          <a:xfrm>
            <a:off x="9781525" y="2753782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Hexagon 508">
            <a:extLst>
              <a:ext uri="{FF2B5EF4-FFF2-40B4-BE49-F238E27FC236}">
                <a16:creationId xmlns:a16="http://schemas.microsoft.com/office/drawing/2014/main" id="{90470842-0050-43EF-A6B2-35AD77F50A89}"/>
              </a:ext>
            </a:extLst>
          </p:cNvPr>
          <p:cNvSpPr/>
          <p:nvPr/>
        </p:nvSpPr>
        <p:spPr>
          <a:xfrm>
            <a:off x="10485637" y="2753651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Hexagon 514">
            <a:extLst>
              <a:ext uri="{FF2B5EF4-FFF2-40B4-BE49-F238E27FC236}">
                <a16:creationId xmlns:a16="http://schemas.microsoft.com/office/drawing/2014/main" id="{74ABD36C-AA90-41EA-9F44-ABC4D28EA10B}"/>
              </a:ext>
            </a:extLst>
          </p:cNvPr>
          <p:cNvSpPr/>
          <p:nvPr/>
        </p:nvSpPr>
        <p:spPr>
          <a:xfrm>
            <a:off x="8655689" y="2454116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Hexagon 515">
            <a:extLst>
              <a:ext uri="{FF2B5EF4-FFF2-40B4-BE49-F238E27FC236}">
                <a16:creationId xmlns:a16="http://schemas.microsoft.com/office/drawing/2014/main" id="{6EADE72A-3EC5-451B-883D-1DAE6D488A73}"/>
              </a:ext>
            </a:extLst>
          </p:cNvPr>
          <p:cNvSpPr/>
          <p:nvPr/>
        </p:nvSpPr>
        <p:spPr>
          <a:xfrm>
            <a:off x="9148917" y="2135548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Hexagon 516">
            <a:extLst>
              <a:ext uri="{FF2B5EF4-FFF2-40B4-BE49-F238E27FC236}">
                <a16:creationId xmlns:a16="http://schemas.microsoft.com/office/drawing/2014/main" id="{3E5C610D-C1BB-4BC3-A8EF-7AD108A99C31}"/>
              </a:ext>
            </a:extLst>
          </p:cNvPr>
          <p:cNvSpPr/>
          <p:nvPr/>
        </p:nvSpPr>
        <p:spPr>
          <a:xfrm>
            <a:off x="8498799" y="3168841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Hexagon 517">
            <a:extLst>
              <a:ext uri="{FF2B5EF4-FFF2-40B4-BE49-F238E27FC236}">
                <a16:creationId xmlns:a16="http://schemas.microsoft.com/office/drawing/2014/main" id="{19022FCA-F17B-41DD-9939-E41524829A2A}"/>
              </a:ext>
            </a:extLst>
          </p:cNvPr>
          <p:cNvSpPr/>
          <p:nvPr/>
        </p:nvSpPr>
        <p:spPr>
          <a:xfrm>
            <a:off x="8456249" y="2095654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Hexagon 518">
            <a:extLst>
              <a:ext uri="{FF2B5EF4-FFF2-40B4-BE49-F238E27FC236}">
                <a16:creationId xmlns:a16="http://schemas.microsoft.com/office/drawing/2014/main" id="{6F37F384-3BB0-4FC6-93A7-A0C827716E55}"/>
              </a:ext>
            </a:extLst>
          </p:cNvPr>
          <p:cNvSpPr/>
          <p:nvPr/>
        </p:nvSpPr>
        <p:spPr>
          <a:xfrm>
            <a:off x="9241243" y="3071159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Hexagon 519">
            <a:extLst>
              <a:ext uri="{FF2B5EF4-FFF2-40B4-BE49-F238E27FC236}">
                <a16:creationId xmlns:a16="http://schemas.microsoft.com/office/drawing/2014/main" id="{EAD96932-C942-42B6-AFA4-106A2889DFA9}"/>
              </a:ext>
            </a:extLst>
          </p:cNvPr>
          <p:cNvSpPr/>
          <p:nvPr/>
        </p:nvSpPr>
        <p:spPr>
          <a:xfrm>
            <a:off x="9372326" y="2648590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Hexagon 520">
            <a:extLst>
              <a:ext uri="{FF2B5EF4-FFF2-40B4-BE49-F238E27FC236}">
                <a16:creationId xmlns:a16="http://schemas.microsoft.com/office/drawing/2014/main" id="{D6AB8D45-3E45-49BD-8EE7-D87332129CEC}"/>
              </a:ext>
            </a:extLst>
          </p:cNvPr>
          <p:cNvSpPr/>
          <p:nvPr/>
        </p:nvSpPr>
        <p:spPr>
          <a:xfrm>
            <a:off x="9876550" y="5586770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Hexagon 521">
            <a:extLst>
              <a:ext uri="{FF2B5EF4-FFF2-40B4-BE49-F238E27FC236}">
                <a16:creationId xmlns:a16="http://schemas.microsoft.com/office/drawing/2014/main" id="{1579A6AE-B7F2-4DCC-8450-58CE0F014DA0}"/>
              </a:ext>
            </a:extLst>
          </p:cNvPr>
          <p:cNvSpPr/>
          <p:nvPr/>
        </p:nvSpPr>
        <p:spPr>
          <a:xfrm>
            <a:off x="8205101" y="2688765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Hexagon 522">
            <a:extLst>
              <a:ext uri="{FF2B5EF4-FFF2-40B4-BE49-F238E27FC236}">
                <a16:creationId xmlns:a16="http://schemas.microsoft.com/office/drawing/2014/main" id="{C75CADD4-68B9-465F-9D64-7D7B09D35AA7}"/>
              </a:ext>
            </a:extLst>
          </p:cNvPr>
          <p:cNvSpPr/>
          <p:nvPr/>
        </p:nvSpPr>
        <p:spPr>
          <a:xfrm>
            <a:off x="8909213" y="2688634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Hexagon 523">
            <a:extLst>
              <a:ext uri="{FF2B5EF4-FFF2-40B4-BE49-F238E27FC236}">
                <a16:creationId xmlns:a16="http://schemas.microsoft.com/office/drawing/2014/main" id="{0CDA7E61-BF4F-46DF-8DCD-8442C1F89E82}"/>
              </a:ext>
            </a:extLst>
          </p:cNvPr>
          <p:cNvSpPr/>
          <p:nvPr/>
        </p:nvSpPr>
        <p:spPr>
          <a:xfrm>
            <a:off x="8821526" y="3967870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Hexagon 524">
            <a:extLst>
              <a:ext uri="{FF2B5EF4-FFF2-40B4-BE49-F238E27FC236}">
                <a16:creationId xmlns:a16="http://schemas.microsoft.com/office/drawing/2014/main" id="{C7B4B64A-0384-4FBE-B6DD-DA703EE294D5}"/>
              </a:ext>
            </a:extLst>
          </p:cNvPr>
          <p:cNvSpPr/>
          <p:nvPr/>
        </p:nvSpPr>
        <p:spPr>
          <a:xfrm>
            <a:off x="9314754" y="3649302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Hexagon 525">
            <a:extLst>
              <a:ext uri="{FF2B5EF4-FFF2-40B4-BE49-F238E27FC236}">
                <a16:creationId xmlns:a16="http://schemas.microsoft.com/office/drawing/2014/main" id="{EFE57FFD-EA34-452E-BB4B-CDF02AD92FD1}"/>
              </a:ext>
            </a:extLst>
          </p:cNvPr>
          <p:cNvSpPr/>
          <p:nvPr/>
        </p:nvSpPr>
        <p:spPr>
          <a:xfrm>
            <a:off x="8664636" y="4682595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Hexagon 526">
            <a:extLst>
              <a:ext uri="{FF2B5EF4-FFF2-40B4-BE49-F238E27FC236}">
                <a16:creationId xmlns:a16="http://schemas.microsoft.com/office/drawing/2014/main" id="{81A14081-138E-4C52-A48D-F72C0327CE3B}"/>
              </a:ext>
            </a:extLst>
          </p:cNvPr>
          <p:cNvSpPr/>
          <p:nvPr/>
        </p:nvSpPr>
        <p:spPr>
          <a:xfrm>
            <a:off x="10080088" y="5590725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Hexagon 527">
            <a:extLst>
              <a:ext uri="{FF2B5EF4-FFF2-40B4-BE49-F238E27FC236}">
                <a16:creationId xmlns:a16="http://schemas.microsoft.com/office/drawing/2014/main" id="{7C72510E-63FE-40C5-AF66-C2A8A71D2B85}"/>
              </a:ext>
            </a:extLst>
          </p:cNvPr>
          <p:cNvSpPr/>
          <p:nvPr/>
        </p:nvSpPr>
        <p:spPr>
          <a:xfrm>
            <a:off x="9407080" y="4584913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Hexagon 528">
            <a:extLst>
              <a:ext uri="{FF2B5EF4-FFF2-40B4-BE49-F238E27FC236}">
                <a16:creationId xmlns:a16="http://schemas.microsoft.com/office/drawing/2014/main" id="{4EDE3F29-7920-4258-B7DF-23B63512C216}"/>
              </a:ext>
            </a:extLst>
          </p:cNvPr>
          <p:cNvSpPr/>
          <p:nvPr/>
        </p:nvSpPr>
        <p:spPr>
          <a:xfrm>
            <a:off x="9538163" y="4162344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Hexagon 529">
            <a:extLst>
              <a:ext uri="{FF2B5EF4-FFF2-40B4-BE49-F238E27FC236}">
                <a16:creationId xmlns:a16="http://schemas.microsoft.com/office/drawing/2014/main" id="{4B4716DA-F76B-493D-8315-5465F7BFEA02}"/>
              </a:ext>
            </a:extLst>
          </p:cNvPr>
          <p:cNvSpPr/>
          <p:nvPr/>
        </p:nvSpPr>
        <p:spPr>
          <a:xfrm>
            <a:off x="9223815" y="4977455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Hexagon 530">
            <a:extLst>
              <a:ext uri="{FF2B5EF4-FFF2-40B4-BE49-F238E27FC236}">
                <a16:creationId xmlns:a16="http://schemas.microsoft.com/office/drawing/2014/main" id="{9F417289-E4BD-4FEC-BFBD-43EE7B9729EF}"/>
              </a:ext>
            </a:extLst>
          </p:cNvPr>
          <p:cNvSpPr/>
          <p:nvPr/>
        </p:nvSpPr>
        <p:spPr>
          <a:xfrm>
            <a:off x="8370938" y="4202519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Hexagon 531">
            <a:extLst>
              <a:ext uri="{FF2B5EF4-FFF2-40B4-BE49-F238E27FC236}">
                <a16:creationId xmlns:a16="http://schemas.microsoft.com/office/drawing/2014/main" id="{4191ACB6-C887-48C8-A07A-77C429AD712A}"/>
              </a:ext>
            </a:extLst>
          </p:cNvPr>
          <p:cNvSpPr/>
          <p:nvPr/>
        </p:nvSpPr>
        <p:spPr>
          <a:xfrm>
            <a:off x="9075050" y="4202388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E515DE-D732-4BB6-A831-15586CFB9AC0}"/>
              </a:ext>
            </a:extLst>
          </p:cNvPr>
          <p:cNvSpPr/>
          <p:nvPr/>
        </p:nvSpPr>
        <p:spPr>
          <a:xfrm>
            <a:off x="8939458" y="2606359"/>
            <a:ext cx="1464358" cy="1505754"/>
          </a:xfrm>
          <a:prstGeom prst="ellipse">
            <a:avLst/>
          </a:prstGeom>
          <a:solidFill>
            <a:srgbClr val="7030A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7E12C0-09BC-42DF-B35D-CC4D5E50CB62}"/>
              </a:ext>
            </a:extLst>
          </p:cNvPr>
          <p:cNvCxnSpPr>
            <a:cxnSpLocks/>
            <a:endCxn id="413" idx="0"/>
          </p:cNvCxnSpPr>
          <p:nvPr/>
        </p:nvCxnSpPr>
        <p:spPr>
          <a:xfrm>
            <a:off x="10342066" y="3654868"/>
            <a:ext cx="474213" cy="67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3" name="TextBox 412">
            <a:extLst>
              <a:ext uri="{FF2B5EF4-FFF2-40B4-BE49-F238E27FC236}">
                <a16:creationId xmlns:a16="http://schemas.microsoft.com/office/drawing/2014/main" id="{1F20F5FF-A007-4F19-A66F-1937826A9B40}"/>
              </a:ext>
            </a:extLst>
          </p:cNvPr>
          <p:cNvSpPr txBox="1"/>
          <p:nvPr/>
        </p:nvSpPr>
        <p:spPr>
          <a:xfrm>
            <a:off x="9618121" y="4326931"/>
            <a:ext cx="239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uncertain </a:t>
            </a:r>
          </a:p>
          <a:p>
            <a:pPr algn="ctr"/>
            <a:r>
              <a:rPr lang="en-US" dirty="0"/>
              <a:t>region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D145617-1FD0-44DB-AF93-F541CD636DF1}"/>
              </a:ext>
            </a:extLst>
          </p:cNvPr>
          <p:cNvSpPr txBox="1"/>
          <p:nvPr/>
        </p:nvSpPr>
        <p:spPr>
          <a:xfrm>
            <a:off x="228600" y="5915679"/>
            <a:ext cx="7239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cs typeface="Gisha" panose="020B0604020202020204" pitchFamily="34" charset="-79"/>
              </a:rPr>
              <a:t>Mixture-based Feature Space Learning</a:t>
            </a:r>
            <a:r>
              <a:rPr lang="en-US" b="1" i="0" dirty="0">
                <a:effectLst/>
                <a:cs typeface="Gisha" panose="020B0604020202020204" pitchFamily="34" charset="-79"/>
              </a:rPr>
              <a:t>  for Few-Shot Image Classification. </a:t>
            </a:r>
            <a:r>
              <a:rPr lang="en-US" dirty="0">
                <a:cs typeface="Gisha" panose="020B0604020202020204" pitchFamily="34" charset="-79"/>
              </a:rPr>
              <a:t>Afrasiyabi A., Lalonde JF., </a:t>
            </a:r>
            <a:r>
              <a:rPr lang="en-US" dirty="0" err="1">
                <a:cs typeface="Gisha" panose="020B0604020202020204" pitchFamily="34" charset="-79"/>
              </a:rPr>
              <a:t>Gagné</a:t>
            </a:r>
            <a:r>
              <a:rPr lang="en-US" dirty="0">
                <a:cs typeface="Gisha" panose="020B0604020202020204" pitchFamily="34" charset="-79"/>
              </a:rPr>
              <a:t> C. (2021), </a:t>
            </a:r>
            <a:r>
              <a:rPr lang="en-US" dirty="0">
                <a:solidFill>
                  <a:srgbClr val="C00000"/>
                </a:solidFill>
                <a:cs typeface="Gisha" panose="020B0604020202020204" pitchFamily="34" charset="-79"/>
              </a:rPr>
              <a:t>under Review</a:t>
            </a:r>
            <a:r>
              <a:rPr lang="en-US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046DA2C8-FD2E-4ACA-8C66-1D87A7A2843E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D0774D9B-8B74-41DC-B9E1-DC2983046D7E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7737913-D907-44DA-A78A-12444E433D4A}"/>
              </a:ext>
            </a:extLst>
          </p:cNvPr>
          <p:cNvSpPr txBox="1"/>
          <p:nvPr/>
        </p:nvSpPr>
        <p:spPr>
          <a:xfrm>
            <a:off x="4716896" y="3471317"/>
            <a:ext cx="18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72EF9A-6996-4661-BAD2-4EB34DDAD67A}"/>
              </a:ext>
            </a:extLst>
          </p:cNvPr>
          <p:cNvSpPr txBox="1"/>
          <p:nvPr/>
        </p:nvSpPr>
        <p:spPr>
          <a:xfrm>
            <a:off x="4629077" y="1622967"/>
            <a:ext cx="168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class vectors</a:t>
            </a:r>
          </a:p>
        </p:txBody>
      </p:sp>
    </p:spTree>
    <p:extLst>
      <p:ext uri="{BB962C8B-B14F-4D97-AF65-F5344CB8AC3E}">
        <p14:creationId xmlns:p14="http://schemas.microsoft.com/office/powerpoint/2010/main" val="4550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0043 -0.0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2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00183 -0.17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8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0572 -0.284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42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01276 -0.34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1703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3125 -0.341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17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2278 -0.363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04362 -0.296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4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0461 -0.247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1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-0.04063 -0.224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1122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9766 -0.228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-114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09571 -0.2715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135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05117 -0.026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668 -0.021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106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13489 0.027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13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18125 -0.079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3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0781 -0.1870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935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12226 -0.1796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15625 -0.327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63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02226 -0.3159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1771 -0.344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724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15299 -0.23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-118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17383 -0.2497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-1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15742 -0.0388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19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12865 -0.21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07018 -0.2615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1307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09284 -0.2905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1453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188 -0.3520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650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6458 -0.2789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1395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7786 -0.1930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965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5118 -0.1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5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0914 -0.1358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680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13542 -0.0310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55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8542 0.0175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88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8529 0.0729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363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3945 -0.127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636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0716 -0.2766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1384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04375 -0.1562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782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15886 0.0976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488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12917 -0.1194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1" y="-42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09362 -0.225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129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16003 -0.1210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606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00833 -0.1189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59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10885 0.3085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541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875 0.3416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708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7005 0.2611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130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04466 0.3472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177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6433 0.108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539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267 0.0865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432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04583 0.2541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039 0.1851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92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2.91667E-6 0.2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00091 0.296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481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1797 0.2423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1210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05312 0.4689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2344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733 -0.1261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631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7956 -0.15139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-7569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02435 0.1777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07656 -0.128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-645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07487 0.32801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1638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-0.07135 0.2858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1428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-0.04401 0.2113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1055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04453 0.145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729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0.01185 0.0414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009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04427 -0.03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180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11094 0.0965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  <p:bldP spid="498" grpId="0" animBg="1"/>
      <p:bldP spid="499" grpId="0" animBg="1"/>
      <p:bldP spid="500" grpId="0" animBg="1"/>
      <p:bldP spid="9" grpId="0" animBg="1"/>
      <p:bldP spid="502" grpId="0" animBg="1"/>
      <p:bldP spid="503" grpId="0" animBg="1"/>
      <p:bldP spid="504" grpId="0" animBg="1"/>
      <p:bldP spid="505" grpId="0" animBg="1"/>
      <p:bldP spid="506" grpId="0" animBg="1"/>
      <p:bldP spid="507" grpId="0" animBg="1"/>
      <p:bldP spid="508" grpId="0" animBg="1"/>
      <p:bldP spid="509" grpId="0" animBg="1"/>
      <p:bldP spid="515" grpId="0" animBg="1"/>
      <p:bldP spid="516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2" grpId="0" animBg="1"/>
      <p:bldP spid="413" grpId="0"/>
      <p:bldP spid="4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BA71AA9-4DC0-448F-9C5F-21FEFD19B5BC}"/>
              </a:ext>
            </a:extLst>
          </p:cNvPr>
          <p:cNvSpPr txBox="1"/>
          <p:nvPr/>
        </p:nvSpPr>
        <p:spPr>
          <a:xfrm>
            <a:off x="228600" y="5915679"/>
            <a:ext cx="7239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cs typeface="Gisha" panose="020B0604020202020204" pitchFamily="34" charset="-79"/>
              </a:rPr>
              <a:t>Mixture-based Feature Space Learning</a:t>
            </a:r>
            <a:r>
              <a:rPr lang="en-US" b="1" i="0" dirty="0">
                <a:effectLst/>
                <a:cs typeface="Gisha" panose="020B0604020202020204" pitchFamily="34" charset="-79"/>
              </a:rPr>
              <a:t>  for Few-Shot Image Classification. </a:t>
            </a:r>
            <a:r>
              <a:rPr lang="en-US" dirty="0">
                <a:cs typeface="Gisha" panose="020B0604020202020204" pitchFamily="34" charset="-79"/>
              </a:rPr>
              <a:t>Afrasiyabi A., Lalonde JF., </a:t>
            </a:r>
            <a:r>
              <a:rPr lang="en-US" dirty="0" err="1">
                <a:cs typeface="Gisha" panose="020B0604020202020204" pitchFamily="34" charset="-79"/>
              </a:rPr>
              <a:t>Gagné</a:t>
            </a:r>
            <a:r>
              <a:rPr lang="en-US" dirty="0">
                <a:cs typeface="Gisha" panose="020B0604020202020204" pitchFamily="34" charset="-79"/>
              </a:rPr>
              <a:t> C. (2021), </a:t>
            </a:r>
            <a:r>
              <a:rPr lang="en-US" dirty="0">
                <a:solidFill>
                  <a:srgbClr val="C00000"/>
                </a:solidFill>
                <a:cs typeface="Gisha" panose="020B0604020202020204" pitchFamily="34" charset="-79"/>
              </a:rPr>
              <a:t>under Review</a:t>
            </a:r>
            <a:r>
              <a:rPr lang="en-US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4A00D1-1319-4A71-89D6-D8E2D5AD8571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89708C-7B8B-49D2-991C-44F2AEDA1091}"/>
              </a:ext>
            </a:extLst>
          </p:cNvPr>
          <p:cNvSpPr/>
          <p:nvPr/>
        </p:nvSpPr>
        <p:spPr>
          <a:xfrm>
            <a:off x="303976" y="1491183"/>
            <a:ext cx="11707869" cy="2157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E01787-EC70-4539-B849-70AAC0031A49}"/>
              </a:ext>
            </a:extLst>
          </p:cNvPr>
          <p:cNvSpPr txBox="1"/>
          <p:nvPr/>
        </p:nvSpPr>
        <p:spPr>
          <a:xfrm>
            <a:off x="1" y="2245846"/>
            <a:ext cx="1219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Mixture-based Feature Space Learning</a:t>
            </a: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Afrasiyabi A., Lalonde JF., </a:t>
            </a:r>
            <a:r>
              <a:rPr lang="en-US" sz="2400" b="0" i="0" dirty="0" err="1">
                <a:effectLst/>
                <a:cs typeface="Gisha" panose="020B0604020202020204" pitchFamily="34" charset="-79"/>
              </a:rPr>
              <a:t>Gagné</a:t>
            </a:r>
            <a:r>
              <a:rPr lang="en-US" sz="2400" b="0" i="0" dirty="0">
                <a:effectLst/>
                <a:cs typeface="Gisha" panose="020B0604020202020204" pitchFamily="34" charset="-79"/>
              </a:rPr>
              <a:t> C. (2021)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7B64A-0E75-4DC6-AB8E-D6BB79AA1B3D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04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9206 -2.22222E-6 C 0.13334 -2.22222E-6 0.18438 -0.12824 0.18438 -0.23171 L 0.18438 -0.4631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2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ack, night&#10;&#10;Description automatically generated">
            <a:extLst>
              <a:ext uri="{FF2B5EF4-FFF2-40B4-BE49-F238E27FC236}">
                <a16:creationId xmlns:a16="http://schemas.microsoft.com/office/drawing/2014/main" id="{F47E444D-B603-4B1E-AB79-F8702F13F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200473" cy="69611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8A0704A-E18B-4D13-8BC7-68422151058D}"/>
              </a:ext>
            </a:extLst>
          </p:cNvPr>
          <p:cNvGrpSpPr/>
          <p:nvPr/>
        </p:nvGrpSpPr>
        <p:grpSpPr>
          <a:xfrm>
            <a:off x="7354391" y="2702991"/>
            <a:ext cx="183268" cy="182295"/>
            <a:chOff x="3358243" y="4421697"/>
            <a:chExt cx="102009" cy="10399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EE2C0D-1562-4605-A7C4-DD36A60DB33C}"/>
                </a:ext>
              </a:extLst>
            </p:cNvPr>
            <p:cNvSpPr/>
            <p:nvPr/>
          </p:nvSpPr>
          <p:spPr>
            <a:xfrm>
              <a:off x="3358427" y="442169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81F87E-9B86-4622-8A4C-B5DAF3061AE6}"/>
                </a:ext>
              </a:extLst>
            </p:cNvPr>
            <p:cNvSpPr/>
            <p:nvPr/>
          </p:nvSpPr>
          <p:spPr>
            <a:xfrm>
              <a:off x="3358243" y="4421697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E00E1-57D1-426D-8E40-438294A595DE}"/>
              </a:ext>
            </a:extLst>
          </p:cNvPr>
          <p:cNvGrpSpPr/>
          <p:nvPr/>
        </p:nvGrpSpPr>
        <p:grpSpPr>
          <a:xfrm>
            <a:off x="4550532" y="2740340"/>
            <a:ext cx="182937" cy="182293"/>
            <a:chOff x="3358427" y="2544307"/>
            <a:chExt cx="101825" cy="1039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069A88-E992-45BE-A5FF-089E7C78E73B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9996BBA-F6ED-479F-BD95-47F23ADC3687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10BEDC-7408-4C31-A91E-4342B3FA4C85}"/>
              </a:ext>
            </a:extLst>
          </p:cNvPr>
          <p:cNvGrpSpPr/>
          <p:nvPr/>
        </p:nvGrpSpPr>
        <p:grpSpPr>
          <a:xfrm>
            <a:off x="5940475" y="2702993"/>
            <a:ext cx="182937" cy="182293"/>
            <a:chOff x="3358427" y="3516338"/>
            <a:chExt cx="101825" cy="10399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8DC0AE-079D-4B9E-AFF5-F57C0A6D1D6C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2BD0C2-EA25-413B-98A6-7CEFA431EC67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34" name="Picture 33" descr="A ladybug on a leaf&#10;&#10;Description automatically generated">
            <a:extLst>
              <a:ext uri="{FF2B5EF4-FFF2-40B4-BE49-F238E27FC236}">
                <a16:creationId xmlns:a16="http://schemas.microsoft.com/office/drawing/2014/main" id="{C0B80DD2-12BB-4282-8857-39E0F3D17A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25000" r="14917" b="26198"/>
          <a:stretch/>
        </p:blipFill>
        <p:spPr>
          <a:xfrm>
            <a:off x="6907923" y="2684937"/>
            <a:ext cx="1076205" cy="1117320"/>
          </a:xfrm>
          <a:prstGeom prst="rect">
            <a:avLst/>
          </a:prstGeom>
        </p:spPr>
      </p:pic>
      <p:pic>
        <p:nvPicPr>
          <p:cNvPr id="35" name="Picture 34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3CCE488B-A437-4F53-98C1-496BF30CDD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4090718" y="2647336"/>
            <a:ext cx="1102567" cy="1144231"/>
          </a:xfrm>
          <a:prstGeom prst="rect">
            <a:avLst/>
          </a:prstGeom>
        </p:spPr>
      </p:pic>
      <p:pic>
        <p:nvPicPr>
          <p:cNvPr id="36" name="Picture 35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57F41FA4-2E4D-473A-914F-F2A441AEF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07" y="2659221"/>
            <a:ext cx="1117883" cy="11277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6A8E798-EA8E-4E51-A3D9-FAECBFE0B2B9}"/>
              </a:ext>
            </a:extLst>
          </p:cNvPr>
          <p:cNvSpPr txBox="1"/>
          <p:nvPr/>
        </p:nvSpPr>
        <p:spPr>
          <a:xfrm>
            <a:off x="11887251" y="6485857"/>
            <a:ext cx="2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458A1C-DC53-440C-91F0-4854876BCC22}"/>
              </a:ext>
            </a:extLst>
          </p:cNvPr>
          <p:cNvSpPr txBox="1"/>
          <p:nvPr/>
        </p:nvSpPr>
        <p:spPr>
          <a:xfrm>
            <a:off x="20378" y="6629938"/>
            <a:ext cx="66025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Photo credit: biocomplexity.virginia.edu/our-research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294CB1-A44F-4C98-9DBA-B71E83001909}"/>
              </a:ext>
            </a:extLst>
          </p:cNvPr>
          <p:cNvSpPr txBox="1"/>
          <p:nvPr/>
        </p:nvSpPr>
        <p:spPr>
          <a:xfrm>
            <a:off x="2953034" y="1809992"/>
            <a:ext cx="8558482" cy="78165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aco"/>
              </a:rPr>
              <a:t> 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Image Recognition</a:t>
            </a:r>
            <a:endParaRPr kumimoji="0" lang="en-US" altLang="en-US" sz="9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10586 -0.07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0.00052 0.198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9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00091 0.19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7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00091 0.19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5BB722-EAC3-4143-B71C-B52F01459229}"/>
              </a:ext>
            </a:extLst>
          </p:cNvPr>
          <p:cNvSpPr/>
          <p:nvPr/>
        </p:nvSpPr>
        <p:spPr>
          <a:xfrm>
            <a:off x="303976" y="1491183"/>
            <a:ext cx="11707869" cy="2157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B8687-8AF7-4D50-8A92-F0B95FCA84EE}"/>
              </a:ext>
            </a:extLst>
          </p:cNvPr>
          <p:cNvSpPr txBox="1"/>
          <p:nvPr/>
        </p:nvSpPr>
        <p:spPr>
          <a:xfrm>
            <a:off x="1" y="2245846"/>
            <a:ext cx="1219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Mixture-based Feature Space Learning</a:t>
            </a: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D3EE-2394-4ADB-9923-3057411EC76C}"/>
              </a:ext>
            </a:extLst>
          </p:cNvPr>
          <p:cNvSpPr txBox="1"/>
          <p:nvPr/>
        </p:nvSpPr>
        <p:spPr>
          <a:xfrm>
            <a:off x="4541427" y="2245846"/>
            <a:ext cx="3109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070C0"/>
                </a:solidFill>
                <a:cs typeface="Gisha" panose="020B0604020202020204" pitchFamily="34" charset="-79"/>
              </a:rPr>
              <a:t>MixtFSL</a:t>
            </a:r>
            <a:endParaRPr lang="en-US" sz="5400" dirty="0">
              <a:solidFill>
                <a:srgbClr val="0070C0"/>
              </a:solidFill>
              <a:cs typeface="Gisha" panose="020B0604020202020204" pitchFamily="34" charset="-79"/>
            </a:endParaRP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4A482-36F6-4D45-BD37-7F764C4FDEA1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088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5BB722-EAC3-4143-B71C-B52F01459229}"/>
              </a:ext>
            </a:extLst>
          </p:cNvPr>
          <p:cNvSpPr/>
          <p:nvPr/>
        </p:nvSpPr>
        <p:spPr>
          <a:xfrm>
            <a:off x="303976" y="1491183"/>
            <a:ext cx="11707869" cy="2157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D3EE-2394-4ADB-9923-3057411EC76C}"/>
              </a:ext>
            </a:extLst>
          </p:cNvPr>
          <p:cNvSpPr txBox="1"/>
          <p:nvPr/>
        </p:nvSpPr>
        <p:spPr>
          <a:xfrm>
            <a:off x="4541427" y="2245846"/>
            <a:ext cx="3109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070C0"/>
                </a:solidFill>
                <a:cs typeface="Gisha" panose="020B0604020202020204" pitchFamily="34" charset="-79"/>
              </a:rPr>
              <a:t>MixtFSL</a:t>
            </a:r>
            <a:endParaRPr lang="en-US" sz="5400" dirty="0">
              <a:solidFill>
                <a:srgbClr val="0070C0"/>
              </a:solidFill>
              <a:cs typeface="Gisha" panose="020B0604020202020204" pitchFamily="34" charset="-79"/>
            </a:endParaRP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7656-5BFE-49B4-B336-0D3D3CAD5534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2212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8698 7.40741E-7 C -0.27096 7.40741E-7 -0.37396 -0.09051 -0.37396 -0.16366 L -0.37396 -0.3273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pic>
        <p:nvPicPr>
          <p:cNvPr id="42" name="Picture 41" descr="Shape, arrow&#10;&#10;Description automatically generated">
            <a:extLst>
              <a:ext uri="{FF2B5EF4-FFF2-40B4-BE49-F238E27FC236}">
                <a16:creationId xmlns:a16="http://schemas.microsoft.com/office/drawing/2014/main" id="{CA957E58-1780-4FAF-B72C-4CDE9F4DBC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2" y="3159610"/>
            <a:ext cx="260855" cy="1967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7D83FD8B-2A1B-4D15-BD3A-DD86655C6425}"/>
              </a:ext>
            </a:extLst>
          </p:cNvPr>
          <p:cNvSpPr/>
          <p:nvPr/>
        </p:nvSpPr>
        <p:spPr>
          <a:xfrm rot="16200000">
            <a:off x="5245861" y="2791968"/>
            <a:ext cx="154796" cy="558736"/>
          </a:xfrm>
          <a:prstGeom prst="leftBrace">
            <a:avLst>
              <a:gd name="adj1" fmla="val 37662"/>
              <a:gd name="adj2" fmla="val 80411"/>
            </a:avLst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F9C2BF-050A-4AE3-B95F-F8E1DC7B000C}"/>
              </a:ext>
            </a:extLst>
          </p:cNvPr>
          <p:cNvSpPr/>
          <p:nvPr/>
        </p:nvSpPr>
        <p:spPr>
          <a:xfrm>
            <a:off x="6359247" y="1969196"/>
            <a:ext cx="469874" cy="102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0F857B-3B85-41CE-958B-58B4AF75D458}"/>
              </a:ext>
            </a:extLst>
          </p:cNvPr>
          <p:cNvGrpSpPr/>
          <p:nvPr/>
        </p:nvGrpSpPr>
        <p:grpSpPr>
          <a:xfrm>
            <a:off x="4940232" y="1961699"/>
            <a:ext cx="2603605" cy="1032835"/>
            <a:chOff x="1872781" y="66898"/>
            <a:chExt cx="2603605" cy="103283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866394-C4BB-4610-B13B-9ECC0A071D31}"/>
                </a:ext>
              </a:extLst>
            </p:cNvPr>
            <p:cNvSpPr/>
            <p:nvPr/>
          </p:nvSpPr>
          <p:spPr>
            <a:xfrm rot="10800000">
              <a:off x="1976440" y="74396"/>
              <a:ext cx="112040" cy="1025336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49A326-01BE-4499-96DC-FC3F855B8B00}"/>
                </a:ext>
              </a:extLst>
            </p:cNvPr>
            <p:cNvSpPr/>
            <p:nvPr/>
          </p:nvSpPr>
          <p:spPr>
            <a:xfrm rot="10800000">
              <a:off x="2090320" y="74396"/>
              <a:ext cx="112040" cy="1025336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06C117-8FC3-47D2-BEB8-C0A05E6757A7}"/>
                </a:ext>
              </a:extLst>
            </p:cNvPr>
            <p:cNvSpPr/>
            <p:nvPr/>
          </p:nvSpPr>
          <p:spPr>
            <a:xfrm rot="10800000">
              <a:off x="2198270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0E7C2AA-7816-450A-B85A-6B66B11C2E5A}"/>
                </a:ext>
              </a:extLst>
            </p:cNvPr>
            <p:cNvSpPr/>
            <p:nvPr/>
          </p:nvSpPr>
          <p:spPr>
            <a:xfrm rot="10800000">
              <a:off x="2312150" y="74396"/>
              <a:ext cx="112040" cy="1025336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BA24524-45D5-410E-B88B-82ED7A47DDFD}"/>
                </a:ext>
              </a:extLst>
            </p:cNvPr>
            <p:cNvSpPr/>
            <p:nvPr/>
          </p:nvSpPr>
          <p:spPr>
            <a:xfrm rot="10800000">
              <a:off x="2423133" y="74396"/>
              <a:ext cx="112040" cy="1025336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F30F44-5790-42FA-AD70-C9E009CCE82E}"/>
                </a:ext>
              </a:extLst>
            </p:cNvPr>
            <p:cNvSpPr/>
            <p:nvPr/>
          </p:nvSpPr>
          <p:spPr>
            <a:xfrm rot="10800000">
              <a:off x="2554848" y="7439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46806-7C10-4A4C-BB4F-5F1288D07BBC}"/>
                </a:ext>
              </a:extLst>
            </p:cNvPr>
            <p:cNvSpPr/>
            <p:nvPr/>
          </p:nvSpPr>
          <p:spPr>
            <a:xfrm rot="10800000">
              <a:off x="2668728" y="74396"/>
              <a:ext cx="112040" cy="1025336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485219-CD9D-4EF5-8A78-12FD7D546573}"/>
                </a:ext>
              </a:extLst>
            </p:cNvPr>
            <p:cNvSpPr/>
            <p:nvPr/>
          </p:nvSpPr>
          <p:spPr>
            <a:xfrm rot="10800000">
              <a:off x="2776678" y="74396"/>
              <a:ext cx="112040" cy="1025336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0EED5A-CC90-41E1-BFB0-FC69B5B85945}"/>
                </a:ext>
              </a:extLst>
            </p:cNvPr>
            <p:cNvSpPr/>
            <p:nvPr/>
          </p:nvSpPr>
          <p:spPr>
            <a:xfrm rot="10800000">
              <a:off x="2890558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D2F7D2-CACD-461D-AE64-DF401814FE69}"/>
                </a:ext>
              </a:extLst>
            </p:cNvPr>
            <p:cNvSpPr/>
            <p:nvPr/>
          </p:nvSpPr>
          <p:spPr>
            <a:xfrm rot="10800000">
              <a:off x="3001542" y="74396"/>
              <a:ext cx="112040" cy="1025336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489B53-5F54-49F7-B2D5-BBE064CC70EA}"/>
                </a:ext>
              </a:extLst>
            </p:cNvPr>
            <p:cNvSpPr/>
            <p:nvPr/>
          </p:nvSpPr>
          <p:spPr>
            <a:xfrm rot="10800000">
              <a:off x="3913866" y="74396"/>
              <a:ext cx="112040" cy="1025336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1D2E98-E07B-4307-B181-E6EB4C1A9774}"/>
                </a:ext>
              </a:extLst>
            </p:cNvPr>
            <p:cNvSpPr/>
            <p:nvPr/>
          </p:nvSpPr>
          <p:spPr>
            <a:xfrm rot="10800000">
              <a:off x="4027746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771E38-F44B-4149-B9B8-6E9F8E226BEB}"/>
                </a:ext>
              </a:extLst>
            </p:cNvPr>
            <p:cNvSpPr/>
            <p:nvPr/>
          </p:nvSpPr>
          <p:spPr>
            <a:xfrm rot="10800000">
              <a:off x="4135696" y="74396"/>
              <a:ext cx="112040" cy="1025336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656CBB-EF49-4D33-86A6-259D38D96DAF}"/>
                </a:ext>
              </a:extLst>
            </p:cNvPr>
            <p:cNvSpPr/>
            <p:nvPr/>
          </p:nvSpPr>
          <p:spPr>
            <a:xfrm rot="10800000">
              <a:off x="4249576" y="74396"/>
              <a:ext cx="112040" cy="1025336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D81EFE-DA42-42EA-AD10-BBC9C00510B6}"/>
                </a:ext>
              </a:extLst>
            </p:cNvPr>
            <p:cNvSpPr/>
            <p:nvPr/>
          </p:nvSpPr>
          <p:spPr>
            <a:xfrm rot="10800000">
              <a:off x="4360560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8DA7C4-BFF8-4E14-A9D9-6AC2D6E93E90}"/>
                </a:ext>
              </a:extLst>
            </p:cNvPr>
            <p:cNvSpPr/>
            <p:nvPr/>
          </p:nvSpPr>
          <p:spPr>
            <a:xfrm rot="10800000">
              <a:off x="3913711" y="66898"/>
              <a:ext cx="562675" cy="1032835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AE4661-840A-405C-95A5-6A401B3F3B59}"/>
                </a:ext>
              </a:extLst>
            </p:cNvPr>
            <p:cNvSpPr txBox="1"/>
            <p:nvPr/>
          </p:nvSpPr>
          <p:spPr>
            <a:xfrm rot="10800000">
              <a:off x="1872781" y="274961"/>
              <a:ext cx="1833513" cy="79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67" name="Picture 66" descr="A picture containing icon&#10;&#10;Description automatically generated">
            <a:extLst>
              <a:ext uri="{FF2B5EF4-FFF2-40B4-BE49-F238E27FC236}">
                <a16:creationId xmlns:a16="http://schemas.microsoft.com/office/drawing/2014/main" id="{907218BD-F22F-4422-805F-9EB021CB98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6427337" y="2245430"/>
            <a:ext cx="255417" cy="2326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8727FC-6D20-4534-AEC5-A96F438506C8}"/>
              </a:ext>
            </a:extLst>
          </p:cNvPr>
          <p:cNvSpPr/>
          <p:nvPr/>
        </p:nvSpPr>
        <p:spPr>
          <a:xfrm rot="10800000">
            <a:off x="4982204" y="1962547"/>
            <a:ext cx="2618212" cy="1038452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13232-CA2D-4BCF-AF22-E9AA739C38C7}"/>
              </a:ext>
            </a:extLst>
          </p:cNvPr>
          <p:cNvGrpSpPr/>
          <p:nvPr/>
        </p:nvGrpSpPr>
        <p:grpSpPr>
          <a:xfrm>
            <a:off x="2431163" y="5136917"/>
            <a:ext cx="1057110" cy="496799"/>
            <a:chOff x="8663787" y="3181939"/>
            <a:chExt cx="1057110" cy="496799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4C946BFE-6A22-4D29-80E5-66D053F5DA98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CD3503-C387-44F5-9022-1D6586C9B108}"/>
                </a:ext>
              </a:extLst>
            </p:cNvPr>
            <p:cNvSpPr txBox="1"/>
            <p:nvPr/>
          </p:nvSpPr>
          <p:spPr>
            <a:xfrm>
              <a:off x="8802254" y="3309406"/>
              <a:ext cx="918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B340A7A-DF92-4E35-AFAD-08408CDD6E0A}"/>
              </a:ext>
            </a:extLst>
          </p:cNvPr>
          <p:cNvSpPr txBox="1"/>
          <p:nvPr/>
        </p:nvSpPr>
        <p:spPr>
          <a:xfrm>
            <a:off x="0" y="0"/>
            <a:ext cx="3109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070C0"/>
                </a:solidFill>
                <a:cs typeface="Gisha" panose="020B0604020202020204" pitchFamily="34" charset="-79"/>
              </a:rPr>
              <a:t>MixtFSL</a:t>
            </a:r>
            <a:endParaRPr lang="en-US" sz="5400" dirty="0">
              <a:solidFill>
                <a:srgbClr val="0070C0"/>
              </a:solidFill>
              <a:cs typeface="Gisha" panose="020B0604020202020204" pitchFamily="34" charset="-79"/>
            </a:endParaRP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A879F7-00F5-4D45-A2E7-DF54286DCD3E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C1DB5A-B61A-404F-BBD1-A023DF8C527C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22843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74EAFF-1EDF-49EA-B85D-E0510BAB4623}"/>
              </a:ext>
            </a:extLst>
          </p:cNvPr>
          <p:cNvGrpSpPr/>
          <p:nvPr/>
        </p:nvGrpSpPr>
        <p:grpSpPr>
          <a:xfrm>
            <a:off x="8405382" y="2398973"/>
            <a:ext cx="2561906" cy="2645991"/>
            <a:chOff x="4267866" y="52218"/>
            <a:chExt cx="3227273" cy="333319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94735F-42F6-456F-A8D0-48D4BDBE8A64}"/>
                </a:ext>
              </a:extLst>
            </p:cNvPr>
            <p:cNvSpPr/>
            <p:nvPr/>
          </p:nvSpPr>
          <p:spPr>
            <a:xfrm>
              <a:off x="4267866" y="52218"/>
              <a:ext cx="3227273" cy="33331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Left"/>
                <a:lightRig rig="threePt" dir="t"/>
              </a:scene3d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D96A0E-FBA4-44E0-B5E8-150463EA08E2}"/>
                </a:ext>
              </a:extLst>
            </p:cNvPr>
            <p:cNvSpPr/>
            <p:nvPr/>
          </p:nvSpPr>
          <p:spPr>
            <a:xfrm rot="1785997">
              <a:off x="4862637" y="359259"/>
              <a:ext cx="1556643" cy="851589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21D46-55DB-454D-9E8F-EC00A24844C7}"/>
                </a:ext>
              </a:extLst>
            </p:cNvPr>
            <p:cNvSpPr txBox="1"/>
            <p:nvPr/>
          </p:nvSpPr>
          <p:spPr>
            <a:xfrm>
              <a:off x="4614812" y="2750118"/>
              <a:ext cx="2651171" cy="581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  </a:t>
              </a:r>
            </a:p>
            <a:p>
              <a:pPr algn="ctr"/>
              <a:r>
                <a:rPr lang="en-US" sz="1200" dirty="0"/>
                <a:t>feature space</a:t>
              </a:r>
            </a:p>
          </p:txBody>
        </p:sp>
      </p:grp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CCAE55A-0E56-43E8-ADC7-B19C9DC56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232" y="4855428"/>
          <a:ext cx="2571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4CCAE55A-0E56-43E8-ADC7-B19C9DC5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3232" y="4855428"/>
                        <a:ext cx="2571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A0A347-ECCC-47F0-824A-8093B9B29C51}"/>
              </a:ext>
            </a:extLst>
          </p:cNvPr>
          <p:cNvCxnSpPr>
            <a:cxnSpLocks/>
          </p:cNvCxnSpPr>
          <p:nvPr/>
        </p:nvCxnSpPr>
        <p:spPr>
          <a:xfrm>
            <a:off x="5101044" y="4652512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0E0239-EE4B-4208-A6C2-6D5EBE5638DE}"/>
              </a:ext>
            </a:extLst>
          </p:cNvPr>
          <p:cNvSpPr txBox="1"/>
          <p:nvPr/>
        </p:nvSpPr>
        <p:spPr>
          <a:xfrm>
            <a:off x="0" y="0"/>
            <a:ext cx="3109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070C0"/>
                </a:solidFill>
                <a:cs typeface="Gisha" panose="020B0604020202020204" pitchFamily="34" charset="-79"/>
              </a:rPr>
              <a:t>MixtFSL</a:t>
            </a:r>
            <a:endParaRPr lang="en-US" sz="5400" dirty="0">
              <a:solidFill>
                <a:srgbClr val="0070C0"/>
              </a:solidFill>
              <a:cs typeface="Gisha" panose="020B0604020202020204" pitchFamily="34" charset="-79"/>
            </a:endParaRP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FD9CF57-2D2E-41BD-B801-15DA0B6D3D5D}"/>
              </a:ext>
            </a:extLst>
          </p:cNvPr>
          <p:cNvSpPr/>
          <p:nvPr/>
        </p:nvSpPr>
        <p:spPr>
          <a:xfrm>
            <a:off x="5043401" y="4155834"/>
            <a:ext cx="126280" cy="131651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Star: 5 Points 119">
            <a:extLst>
              <a:ext uri="{FF2B5EF4-FFF2-40B4-BE49-F238E27FC236}">
                <a16:creationId xmlns:a16="http://schemas.microsoft.com/office/drawing/2014/main" id="{A0ACDDFE-CFFB-4129-88F2-7D1766D70CAB}"/>
              </a:ext>
            </a:extLst>
          </p:cNvPr>
          <p:cNvSpPr/>
          <p:nvPr/>
        </p:nvSpPr>
        <p:spPr>
          <a:xfrm rot="1166180">
            <a:off x="5061771" y="2373051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Star: 5 Points 120">
            <a:extLst>
              <a:ext uri="{FF2B5EF4-FFF2-40B4-BE49-F238E27FC236}">
                <a16:creationId xmlns:a16="http://schemas.microsoft.com/office/drawing/2014/main" id="{7292B4FC-3F7B-4999-883D-243F04AD7A94}"/>
              </a:ext>
            </a:extLst>
          </p:cNvPr>
          <p:cNvSpPr/>
          <p:nvPr/>
        </p:nvSpPr>
        <p:spPr>
          <a:xfrm rot="1166180">
            <a:off x="5417636" y="2366856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Star: 5 Points 121">
            <a:extLst>
              <a:ext uri="{FF2B5EF4-FFF2-40B4-BE49-F238E27FC236}">
                <a16:creationId xmlns:a16="http://schemas.microsoft.com/office/drawing/2014/main" id="{8BE18C4E-D929-4B52-B469-D8091BA8DB9B}"/>
              </a:ext>
            </a:extLst>
          </p:cNvPr>
          <p:cNvSpPr/>
          <p:nvPr/>
        </p:nvSpPr>
        <p:spPr>
          <a:xfrm rot="1166180">
            <a:off x="5383771" y="2373051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86A97F59-C4CE-4C4E-88CA-164D50B33C73}"/>
              </a:ext>
            </a:extLst>
          </p:cNvPr>
          <p:cNvSpPr/>
          <p:nvPr/>
        </p:nvSpPr>
        <p:spPr>
          <a:xfrm rot="1166180">
            <a:off x="5257035" y="2366856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Star: 5 Points 123">
            <a:extLst>
              <a:ext uri="{FF2B5EF4-FFF2-40B4-BE49-F238E27FC236}">
                <a16:creationId xmlns:a16="http://schemas.microsoft.com/office/drawing/2014/main" id="{07FC5097-178D-431A-AF89-E0900269F378}"/>
              </a:ext>
            </a:extLst>
          </p:cNvPr>
          <p:cNvSpPr/>
          <p:nvPr/>
        </p:nvSpPr>
        <p:spPr>
          <a:xfrm rot="1166180">
            <a:off x="5149216" y="2366855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5" name="Object 124">
            <a:extLst>
              <a:ext uri="{FF2B5EF4-FFF2-40B4-BE49-F238E27FC236}">
                <a16:creationId xmlns:a16="http://schemas.microsoft.com/office/drawing/2014/main" id="{B6080F3F-3273-489D-8B0C-D175B545EF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6640" y="3233299"/>
          <a:ext cx="260855" cy="35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41200" progId="Equation.DSMT4">
                  <p:embed/>
                </p:oleObj>
              </mc:Choice>
              <mc:Fallback>
                <p:oleObj name="Equation" r:id="rId7" imgW="177480" imgH="2412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CF00B77-C76C-4470-AD6B-4A1EDCDE5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6640" y="3233299"/>
                        <a:ext cx="260855" cy="354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6B36382-7985-4DE4-8BB0-BD024245DD21}"/>
              </a:ext>
            </a:extLst>
          </p:cNvPr>
          <p:cNvCxnSpPr>
            <a:cxnSpLocks/>
          </p:cNvCxnSpPr>
          <p:nvPr/>
        </p:nvCxnSpPr>
        <p:spPr>
          <a:xfrm>
            <a:off x="5201933" y="2986590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126" descr="Shape, arrow&#10;&#10;Description automatically generated">
            <a:extLst>
              <a:ext uri="{FF2B5EF4-FFF2-40B4-BE49-F238E27FC236}">
                <a16:creationId xmlns:a16="http://schemas.microsoft.com/office/drawing/2014/main" id="{E73F18F3-1CB6-48E8-9C37-F017EB7C18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2" y="3159610"/>
            <a:ext cx="260855" cy="196714"/>
          </a:xfrm>
          <a:prstGeom prst="rect">
            <a:avLst/>
          </a:prstGeom>
        </p:spPr>
      </p:pic>
      <p:sp>
        <p:nvSpPr>
          <p:cNvPr id="128" name="Left Brace 127">
            <a:extLst>
              <a:ext uri="{FF2B5EF4-FFF2-40B4-BE49-F238E27FC236}">
                <a16:creationId xmlns:a16="http://schemas.microsoft.com/office/drawing/2014/main" id="{941C09F3-2357-48FC-B680-ECFE02FD950B}"/>
              </a:ext>
            </a:extLst>
          </p:cNvPr>
          <p:cNvSpPr/>
          <p:nvPr/>
        </p:nvSpPr>
        <p:spPr>
          <a:xfrm rot="16200000">
            <a:off x="5245861" y="2791968"/>
            <a:ext cx="154796" cy="558736"/>
          </a:xfrm>
          <a:prstGeom prst="leftBrace">
            <a:avLst>
              <a:gd name="adj1" fmla="val 37662"/>
              <a:gd name="adj2" fmla="val 80411"/>
            </a:avLst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F66C8FB-18E1-484B-A791-C3116C199F5A}"/>
              </a:ext>
            </a:extLst>
          </p:cNvPr>
          <p:cNvSpPr/>
          <p:nvPr/>
        </p:nvSpPr>
        <p:spPr>
          <a:xfrm>
            <a:off x="6359247" y="1969196"/>
            <a:ext cx="469874" cy="102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FDFB062-36D3-44DB-AB3F-6C03A3CDA029}"/>
              </a:ext>
            </a:extLst>
          </p:cNvPr>
          <p:cNvGrpSpPr/>
          <p:nvPr/>
        </p:nvGrpSpPr>
        <p:grpSpPr>
          <a:xfrm>
            <a:off x="4940232" y="1961699"/>
            <a:ext cx="2603605" cy="1032835"/>
            <a:chOff x="1872781" y="66898"/>
            <a:chExt cx="2603605" cy="103283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88577-310B-4B8E-B2DE-A00134E4F39B}"/>
                </a:ext>
              </a:extLst>
            </p:cNvPr>
            <p:cNvSpPr/>
            <p:nvPr/>
          </p:nvSpPr>
          <p:spPr>
            <a:xfrm rot="10800000">
              <a:off x="1976440" y="74396"/>
              <a:ext cx="112040" cy="1025336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905D3D7-06E5-4104-9500-48674CDC3445}"/>
                </a:ext>
              </a:extLst>
            </p:cNvPr>
            <p:cNvSpPr/>
            <p:nvPr/>
          </p:nvSpPr>
          <p:spPr>
            <a:xfrm rot="10800000">
              <a:off x="2090320" y="74396"/>
              <a:ext cx="112040" cy="1025336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533DD0D-C541-45C4-AA17-8A8E3C200821}"/>
                </a:ext>
              </a:extLst>
            </p:cNvPr>
            <p:cNvSpPr/>
            <p:nvPr/>
          </p:nvSpPr>
          <p:spPr>
            <a:xfrm rot="10800000">
              <a:off x="2198270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3D1E14C-6F54-484A-9019-5F74EC2476E6}"/>
                </a:ext>
              </a:extLst>
            </p:cNvPr>
            <p:cNvSpPr/>
            <p:nvPr/>
          </p:nvSpPr>
          <p:spPr>
            <a:xfrm rot="10800000">
              <a:off x="2312150" y="74396"/>
              <a:ext cx="112040" cy="1025336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0325498-56BE-4C6B-8E5F-817D52660304}"/>
                </a:ext>
              </a:extLst>
            </p:cNvPr>
            <p:cNvSpPr/>
            <p:nvPr/>
          </p:nvSpPr>
          <p:spPr>
            <a:xfrm rot="10800000">
              <a:off x="2423133" y="74396"/>
              <a:ext cx="112040" cy="1025336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E98CE0-50D8-49A2-9252-A1B6851E5D4D}"/>
                </a:ext>
              </a:extLst>
            </p:cNvPr>
            <p:cNvSpPr/>
            <p:nvPr/>
          </p:nvSpPr>
          <p:spPr>
            <a:xfrm rot="10800000">
              <a:off x="2554848" y="7439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91C7C7-42BB-4926-B940-43060E64B664}"/>
                </a:ext>
              </a:extLst>
            </p:cNvPr>
            <p:cNvSpPr/>
            <p:nvPr/>
          </p:nvSpPr>
          <p:spPr>
            <a:xfrm rot="10800000">
              <a:off x="2668728" y="74396"/>
              <a:ext cx="112040" cy="1025336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F32EAB7-15EB-46E7-A3CC-94AB2F5973D6}"/>
                </a:ext>
              </a:extLst>
            </p:cNvPr>
            <p:cNvSpPr/>
            <p:nvPr/>
          </p:nvSpPr>
          <p:spPr>
            <a:xfrm rot="10800000">
              <a:off x="2776678" y="74396"/>
              <a:ext cx="112040" cy="1025336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19BA2E4-5767-491E-8B79-E76C1CD18D3D}"/>
                </a:ext>
              </a:extLst>
            </p:cNvPr>
            <p:cNvSpPr/>
            <p:nvPr/>
          </p:nvSpPr>
          <p:spPr>
            <a:xfrm rot="10800000">
              <a:off x="2890558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79B5EDF-3943-4E6D-BCB9-88D5B881E7C7}"/>
                </a:ext>
              </a:extLst>
            </p:cNvPr>
            <p:cNvSpPr/>
            <p:nvPr/>
          </p:nvSpPr>
          <p:spPr>
            <a:xfrm rot="10800000">
              <a:off x="3001542" y="74396"/>
              <a:ext cx="112040" cy="1025336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808C848-4A13-4178-93FC-067D5EAB7FCA}"/>
                </a:ext>
              </a:extLst>
            </p:cNvPr>
            <p:cNvSpPr/>
            <p:nvPr/>
          </p:nvSpPr>
          <p:spPr>
            <a:xfrm rot="10800000">
              <a:off x="3913866" y="74396"/>
              <a:ext cx="112040" cy="1025336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6DB70A-5A75-4C07-AA06-F43A739C41C0}"/>
                </a:ext>
              </a:extLst>
            </p:cNvPr>
            <p:cNvSpPr/>
            <p:nvPr/>
          </p:nvSpPr>
          <p:spPr>
            <a:xfrm rot="10800000">
              <a:off x="4027746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052325C-D4AC-45A0-B379-4FEF0F12B856}"/>
                </a:ext>
              </a:extLst>
            </p:cNvPr>
            <p:cNvSpPr/>
            <p:nvPr/>
          </p:nvSpPr>
          <p:spPr>
            <a:xfrm rot="10800000">
              <a:off x="4135696" y="74396"/>
              <a:ext cx="112040" cy="1025336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1D08521-3382-4F88-9D3C-AEF867259DD6}"/>
                </a:ext>
              </a:extLst>
            </p:cNvPr>
            <p:cNvSpPr/>
            <p:nvPr/>
          </p:nvSpPr>
          <p:spPr>
            <a:xfrm rot="10800000">
              <a:off x="4249576" y="74396"/>
              <a:ext cx="112040" cy="1025336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9FCD8DB-C9AB-4D01-96B0-388CFFB58E6B}"/>
                </a:ext>
              </a:extLst>
            </p:cNvPr>
            <p:cNvSpPr/>
            <p:nvPr/>
          </p:nvSpPr>
          <p:spPr>
            <a:xfrm rot="10800000">
              <a:off x="4360560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975F84C-9929-4CDD-A41C-79AE38ED17DE}"/>
                </a:ext>
              </a:extLst>
            </p:cNvPr>
            <p:cNvSpPr/>
            <p:nvPr/>
          </p:nvSpPr>
          <p:spPr>
            <a:xfrm rot="10800000">
              <a:off x="3913711" y="66898"/>
              <a:ext cx="562675" cy="1032835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EAFFC86-46F3-4F97-B6F0-951F2E89AEE7}"/>
                </a:ext>
              </a:extLst>
            </p:cNvPr>
            <p:cNvSpPr txBox="1"/>
            <p:nvPr/>
          </p:nvSpPr>
          <p:spPr>
            <a:xfrm rot="10800000">
              <a:off x="1872781" y="274961"/>
              <a:ext cx="1833513" cy="79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148" name="Picture 147" descr="A picture containing icon&#10;&#10;Description automatically generated">
            <a:extLst>
              <a:ext uri="{FF2B5EF4-FFF2-40B4-BE49-F238E27FC236}">
                <a16:creationId xmlns:a16="http://schemas.microsoft.com/office/drawing/2014/main" id="{868FC08D-E023-419A-80ED-3A97C4E333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6427337" y="2245430"/>
            <a:ext cx="255417" cy="23268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99887912-258E-4160-981D-AAF77517FDAD}"/>
              </a:ext>
            </a:extLst>
          </p:cNvPr>
          <p:cNvSpPr/>
          <p:nvPr/>
        </p:nvSpPr>
        <p:spPr>
          <a:xfrm rot="10800000">
            <a:off x="4982204" y="1962547"/>
            <a:ext cx="2618212" cy="1038452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0C32E88-E81A-450F-8C16-F5B361CB3E3A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034EC49-9641-4497-A409-01B039FC9842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103080E-73C7-4CE4-AD1E-5A48E88EA13E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279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19101 -2.22222E-6 C 0.27656 -2.22222E-6 0.38216 -0.01065 0.38216 -0.01921 L 0.38216 -0.0381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2" y="-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19727 -1.11111E-6 C 0.28568 -1.11111E-6 0.39467 -0.03819 0.39467 -0.06898 L 0.39467 -0.1379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945 L 0.10299 0.03495 C 0.12435 0.04722 0.15664 0.05393 0.19036 0.05393 C 0.22878 0.05393 0.25964 0.04722 0.28099 0.03495 L 0.38411 -0.01945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3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882 L 0.16485 -0.0882 C 0.23803 -0.0882 0.32839 -0.05093 0.32839 -0.0206 L 0.32839 0.04722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6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8819 L 0.17487 -0.08819 C 0.25248 -0.08819 0.34857 -0.03148 0.34857 0.01505 L 0.34857 0.11945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103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882 L 0.17356 -0.0882 C 0.25065 -0.0882 0.34583 -0.04491 0.34583 -0.00949 L 0.34583 0.06967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14" y="78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8819 L 0.16771 -0.08819 C 0.24219 -0.08819 0.33411 -0.04884 0.33411 -0.0169 L 0.33411 0.05486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715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8819 L 0.16796 -0.08819 C 0.24244 -0.08819 0.3345 -0.03981 0.3345 -0.00023 L 0.3345 0.08797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pic>
        <p:nvPicPr>
          <p:cNvPr id="42" name="Picture 41" descr="Shape, arrow&#10;&#10;Description automatically generated">
            <a:extLst>
              <a:ext uri="{FF2B5EF4-FFF2-40B4-BE49-F238E27FC236}">
                <a16:creationId xmlns:a16="http://schemas.microsoft.com/office/drawing/2014/main" id="{CA957E58-1780-4FAF-B72C-4CDE9F4DBC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2" y="3159610"/>
            <a:ext cx="260855" cy="1967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7D83FD8B-2A1B-4D15-BD3A-DD86655C6425}"/>
              </a:ext>
            </a:extLst>
          </p:cNvPr>
          <p:cNvSpPr/>
          <p:nvPr/>
        </p:nvSpPr>
        <p:spPr>
          <a:xfrm rot="16200000">
            <a:off x="5245861" y="2791968"/>
            <a:ext cx="154796" cy="558736"/>
          </a:xfrm>
          <a:prstGeom prst="leftBrace">
            <a:avLst>
              <a:gd name="adj1" fmla="val 37662"/>
              <a:gd name="adj2" fmla="val 80411"/>
            </a:avLst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F9C2BF-050A-4AE3-B95F-F8E1DC7B000C}"/>
              </a:ext>
            </a:extLst>
          </p:cNvPr>
          <p:cNvSpPr/>
          <p:nvPr/>
        </p:nvSpPr>
        <p:spPr>
          <a:xfrm>
            <a:off x="6359247" y="1969196"/>
            <a:ext cx="469874" cy="102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0F857B-3B85-41CE-958B-58B4AF75D458}"/>
              </a:ext>
            </a:extLst>
          </p:cNvPr>
          <p:cNvGrpSpPr/>
          <p:nvPr/>
        </p:nvGrpSpPr>
        <p:grpSpPr>
          <a:xfrm>
            <a:off x="4940232" y="1961699"/>
            <a:ext cx="2603605" cy="1032835"/>
            <a:chOff x="1872781" y="66898"/>
            <a:chExt cx="2603605" cy="103283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866394-C4BB-4610-B13B-9ECC0A071D31}"/>
                </a:ext>
              </a:extLst>
            </p:cNvPr>
            <p:cNvSpPr/>
            <p:nvPr/>
          </p:nvSpPr>
          <p:spPr>
            <a:xfrm rot="10800000">
              <a:off x="1976440" y="74396"/>
              <a:ext cx="112040" cy="1025336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49A326-01BE-4499-96DC-FC3F855B8B00}"/>
                </a:ext>
              </a:extLst>
            </p:cNvPr>
            <p:cNvSpPr/>
            <p:nvPr/>
          </p:nvSpPr>
          <p:spPr>
            <a:xfrm rot="10800000">
              <a:off x="2090320" y="74396"/>
              <a:ext cx="112040" cy="1025336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06C117-8FC3-47D2-BEB8-C0A05E6757A7}"/>
                </a:ext>
              </a:extLst>
            </p:cNvPr>
            <p:cNvSpPr/>
            <p:nvPr/>
          </p:nvSpPr>
          <p:spPr>
            <a:xfrm rot="10800000">
              <a:off x="2198270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0E7C2AA-7816-450A-B85A-6B66B11C2E5A}"/>
                </a:ext>
              </a:extLst>
            </p:cNvPr>
            <p:cNvSpPr/>
            <p:nvPr/>
          </p:nvSpPr>
          <p:spPr>
            <a:xfrm rot="10800000">
              <a:off x="2312150" y="74396"/>
              <a:ext cx="112040" cy="1025336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BA24524-45D5-410E-B88B-82ED7A47DDFD}"/>
                </a:ext>
              </a:extLst>
            </p:cNvPr>
            <p:cNvSpPr/>
            <p:nvPr/>
          </p:nvSpPr>
          <p:spPr>
            <a:xfrm rot="10800000">
              <a:off x="2423133" y="74396"/>
              <a:ext cx="112040" cy="1025336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F30F44-5790-42FA-AD70-C9E009CCE82E}"/>
                </a:ext>
              </a:extLst>
            </p:cNvPr>
            <p:cNvSpPr/>
            <p:nvPr/>
          </p:nvSpPr>
          <p:spPr>
            <a:xfrm rot="10800000">
              <a:off x="2554848" y="7439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46806-7C10-4A4C-BB4F-5F1288D07BBC}"/>
                </a:ext>
              </a:extLst>
            </p:cNvPr>
            <p:cNvSpPr/>
            <p:nvPr/>
          </p:nvSpPr>
          <p:spPr>
            <a:xfrm rot="10800000">
              <a:off x="2668728" y="74396"/>
              <a:ext cx="112040" cy="1025336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485219-CD9D-4EF5-8A78-12FD7D546573}"/>
                </a:ext>
              </a:extLst>
            </p:cNvPr>
            <p:cNvSpPr/>
            <p:nvPr/>
          </p:nvSpPr>
          <p:spPr>
            <a:xfrm rot="10800000">
              <a:off x="2776678" y="74396"/>
              <a:ext cx="112040" cy="1025336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0EED5A-CC90-41E1-BFB0-FC69B5B85945}"/>
                </a:ext>
              </a:extLst>
            </p:cNvPr>
            <p:cNvSpPr/>
            <p:nvPr/>
          </p:nvSpPr>
          <p:spPr>
            <a:xfrm rot="10800000">
              <a:off x="2890558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D2F7D2-CACD-461D-AE64-DF401814FE69}"/>
                </a:ext>
              </a:extLst>
            </p:cNvPr>
            <p:cNvSpPr/>
            <p:nvPr/>
          </p:nvSpPr>
          <p:spPr>
            <a:xfrm rot="10800000">
              <a:off x="3001542" y="74396"/>
              <a:ext cx="112040" cy="1025336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489B53-5F54-49F7-B2D5-BBE064CC70EA}"/>
                </a:ext>
              </a:extLst>
            </p:cNvPr>
            <p:cNvSpPr/>
            <p:nvPr/>
          </p:nvSpPr>
          <p:spPr>
            <a:xfrm rot="10800000">
              <a:off x="3913866" y="74396"/>
              <a:ext cx="112040" cy="1025336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1D2E98-E07B-4307-B181-E6EB4C1A9774}"/>
                </a:ext>
              </a:extLst>
            </p:cNvPr>
            <p:cNvSpPr/>
            <p:nvPr/>
          </p:nvSpPr>
          <p:spPr>
            <a:xfrm rot="10800000">
              <a:off x="4027746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771E38-F44B-4149-B9B8-6E9F8E226BEB}"/>
                </a:ext>
              </a:extLst>
            </p:cNvPr>
            <p:cNvSpPr/>
            <p:nvPr/>
          </p:nvSpPr>
          <p:spPr>
            <a:xfrm rot="10800000">
              <a:off x="4135696" y="74396"/>
              <a:ext cx="112040" cy="1025336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656CBB-EF49-4D33-86A6-259D38D96DAF}"/>
                </a:ext>
              </a:extLst>
            </p:cNvPr>
            <p:cNvSpPr/>
            <p:nvPr/>
          </p:nvSpPr>
          <p:spPr>
            <a:xfrm rot="10800000">
              <a:off x="4249576" y="74396"/>
              <a:ext cx="112040" cy="1025336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D81EFE-DA42-42EA-AD10-BBC9C00510B6}"/>
                </a:ext>
              </a:extLst>
            </p:cNvPr>
            <p:cNvSpPr/>
            <p:nvPr/>
          </p:nvSpPr>
          <p:spPr>
            <a:xfrm rot="10800000">
              <a:off x="4360560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8DA7C4-BFF8-4E14-A9D9-6AC2D6E93E90}"/>
                </a:ext>
              </a:extLst>
            </p:cNvPr>
            <p:cNvSpPr/>
            <p:nvPr/>
          </p:nvSpPr>
          <p:spPr>
            <a:xfrm rot="10800000">
              <a:off x="3913711" y="66898"/>
              <a:ext cx="562675" cy="1032835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AE4661-840A-405C-95A5-6A401B3F3B59}"/>
                </a:ext>
              </a:extLst>
            </p:cNvPr>
            <p:cNvSpPr txBox="1"/>
            <p:nvPr/>
          </p:nvSpPr>
          <p:spPr>
            <a:xfrm rot="10800000">
              <a:off x="1872781" y="274961"/>
              <a:ext cx="1833513" cy="79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67" name="Picture 66" descr="A picture containing icon&#10;&#10;Description automatically generated">
            <a:extLst>
              <a:ext uri="{FF2B5EF4-FFF2-40B4-BE49-F238E27FC236}">
                <a16:creationId xmlns:a16="http://schemas.microsoft.com/office/drawing/2014/main" id="{907218BD-F22F-4422-805F-9EB021CB98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6427337" y="2245430"/>
            <a:ext cx="255417" cy="2326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8727FC-6D20-4534-AEC5-A96F438506C8}"/>
              </a:ext>
            </a:extLst>
          </p:cNvPr>
          <p:cNvSpPr/>
          <p:nvPr/>
        </p:nvSpPr>
        <p:spPr>
          <a:xfrm rot="10800000">
            <a:off x="4982204" y="1962547"/>
            <a:ext cx="2618212" cy="1038452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0E0239-EE4B-4208-A6C2-6D5EBE5638DE}"/>
              </a:ext>
            </a:extLst>
          </p:cNvPr>
          <p:cNvSpPr txBox="1"/>
          <p:nvPr/>
        </p:nvSpPr>
        <p:spPr>
          <a:xfrm>
            <a:off x="0" y="0"/>
            <a:ext cx="3109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0070C0"/>
                </a:solidFill>
                <a:cs typeface="Gisha" panose="020B0604020202020204" pitchFamily="34" charset="-79"/>
              </a:rPr>
              <a:t>MixtFSL</a:t>
            </a:r>
            <a:endParaRPr lang="en-US" sz="5400" dirty="0">
              <a:solidFill>
                <a:srgbClr val="0070C0"/>
              </a:solidFill>
              <a:cs typeface="Gisha" panose="020B0604020202020204" pitchFamily="34" charset="-79"/>
            </a:endParaRPr>
          </a:p>
          <a:p>
            <a:pPr algn="ctr"/>
            <a:r>
              <a:rPr lang="en-US" sz="2400" b="0" i="0" dirty="0">
                <a:effectLst/>
                <a:cs typeface="Gisha" panose="020B0604020202020204" pitchFamily="34" charset="-79"/>
              </a:rPr>
              <a:t> </a:t>
            </a:r>
            <a:endParaRPr lang="en-GB" sz="2800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A4A50A-5B55-4FFC-B41A-F42DB5291639}"/>
              </a:ext>
            </a:extLst>
          </p:cNvPr>
          <p:cNvGrpSpPr/>
          <p:nvPr/>
        </p:nvGrpSpPr>
        <p:grpSpPr>
          <a:xfrm>
            <a:off x="8405382" y="2398973"/>
            <a:ext cx="2561906" cy="2645991"/>
            <a:chOff x="4267866" y="52218"/>
            <a:chExt cx="3227273" cy="333319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B20D70A-F222-4A60-B72A-3F79FA2012C3}"/>
                </a:ext>
              </a:extLst>
            </p:cNvPr>
            <p:cNvSpPr/>
            <p:nvPr/>
          </p:nvSpPr>
          <p:spPr>
            <a:xfrm>
              <a:off x="4267866" y="52218"/>
              <a:ext cx="3227273" cy="33331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Left"/>
                <a:lightRig rig="threePt" dir="t"/>
              </a:scene3d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61786D7-3171-45CE-B301-417586E7C7EC}"/>
                </a:ext>
              </a:extLst>
            </p:cNvPr>
            <p:cNvSpPr/>
            <p:nvPr/>
          </p:nvSpPr>
          <p:spPr>
            <a:xfrm rot="1785997">
              <a:off x="4862637" y="359259"/>
              <a:ext cx="1556643" cy="851589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C11565-D094-469F-8D67-29D7333607A0}"/>
                </a:ext>
              </a:extLst>
            </p:cNvPr>
            <p:cNvSpPr txBox="1"/>
            <p:nvPr/>
          </p:nvSpPr>
          <p:spPr>
            <a:xfrm>
              <a:off x="4614812" y="2750118"/>
              <a:ext cx="2651171" cy="581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 Two criteria</a:t>
              </a:r>
            </a:p>
            <a:p>
              <a:pPr algn="ctr"/>
              <a:r>
                <a:rPr lang="en-US" sz="1200" dirty="0"/>
                <a:t>in feature space</a:t>
              </a:r>
            </a:p>
          </p:txBody>
        </p:sp>
      </p:grp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FFE7C9F-7F4F-41B9-8FDF-2582BA645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984505"/>
              </p:ext>
            </p:extLst>
          </p:nvPr>
        </p:nvGraphicFramePr>
        <p:xfrm>
          <a:off x="9805993" y="3910769"/>
          <a:ext cx="2571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6E431DDF-F19B-4404-87E6-8E7137070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05993" y="3910769"/>
                        <a:ext cx="2571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B3A3C3B9-A9A1-457C-B12E-BFC600EDCC9A}"/>
              </a:ext>
            </a:extLst>
          </p:cNvPr>
          <p:cNvSpPr/>
          <p:nvPr/>
        </p:nvSpPr>
        <p:spPr>
          <a:xfrm>
            <a:off x="9723965" y="4017247"/>
            <a:ext cx="126280" cy="131651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Star: 5 Points 80">
            <a:extLst>
              <a:ext uri="{FF2B5EF4-FFF2-40B4-BE49-F238E27FC236}">
                <a16:creationId xmlns:a16="http://schemas.microsoft.com/office/drawing/2014/main" id="{70D53BF0-35FC-4C7F-9D33-ADC1744F1BBD}"/>
              </a:ext>
            </a:extLst>
          </p:cNvPr>
          <p:cNvSpPr/>
          <p:nvPr/>
        </p:nvSpPr>
        <p:spPr>
          <a:xfrm rot="1166180">
            <a:off x="9040202" y="2676869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95AEB757-86E7-4E94-A58B-AC21C1DA87A1}"/>
              </a:ext>
            </a:extLst>
          </p:cNvPr>
          <p:cNvSpPr/>
          <p:nvPr/>
        </p:nvSpPr>
        <p:spPr>
          <a:xfrm rot="1166180">
            <a:off x="9587082" y="2843587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00696914-E3F0-4D25-891A-EA4F88EAE51A}"/>
              </a:ext>
            </a:extLst>
          </p:cNvPr>
          <p:cNvSpPr/>
          <p:nvPr/>
        </p:nvSpPr>
        <p:spPr>
          <a:xfrm rot="1166180">
            <a:off x="9669768" y="3187332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Star: 5 Points 83">
            <a:extLst>
              <a:ext uri="{FF2B5EF4-FFF2-40B4-BE49-F238E27FC236}">
                <a16:creationId xmlns:a16="http://schemas.microsoft.com/office/drawing/2014/main" id="{A23DA8A5-81A7-4711-9889-BADB7628EEB1}"/>
              </a:ext>
            </a:extLst>
          </p:cNvPr>
          <p:cNvSpPr/>
          <p:nvPr/>
        </p:nvSpPr>
        <p:spPr>
          <a:xfrm rot="1166180">
            <a:off x="9325795" y="2746045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Star: 5 Points 84">
            <a:extLst>
              <a:ext uri="{FF2B5EF4-FFF2-40B4-BE49-F238E27FC236}">
                <a16:creationId xmlns:a16="http://schemas.microsoft.com/office/drawing/2014/main" id="{C4B22160-031F-4548-8DE4-10FA80CECAA3}"/>
              </a:ext>
            </a:extLst>
          </p:cNvPr>
          <p:cNvSpPr/>
          <p:nvPr/>
        </p:nvSpPr>
        <p:spPr>
          <a:xfrm rot="1166180">
            <a:off x="9230825" y="2965280"/>
            <a:ext cx="155412" cy="158276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4B2A7EFB-900E-421A-968C-9EB3F56B6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62551"/>
              </p:ext>
            </p:extLst>
          </p:nvPr>
        </p:nvGraphicFramePr>
        <p:xfrm>
          <a:off x="9796824" y="3017354"/>
          <a:ext cx="260855" cy="35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41200" progId="Equation.DSMT4">
                  <p:embed/>
                </p:oleObj>
              </mc:Choice>
              <mc:Fallback>
                <p:oleObj name="Equation" r:id="rId9" imgW="177480" imgH="241200" progId="Equation.DSMT4">
                  <p:embed/>
                  <p:pic>
                    <p:nvPicPr>
                      <p:cNvPr id="151" name="Object 150">
                        <a:extLst>
                          <a:ext uri="{FF2B5EF4-FFF2-40B4-BE49-F238E27FC236}">
                            <a16:creationId xmlns:a16="http://schemas.microsoft.com/office/drawing/2014/main" id="{BCFA4004-025B-42DA-A56F-1E2D6AB1C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96824" y="3017354"/>
                        <a:ext cx="260855" cy="354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E2BC213E-7A70-4304-9F8B-1373F47591ED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32597C-428C-40A5-9B20-6BC40EC43B8C}"/>
              </a:ext>
            </a:extLst>
          </p:cNvPr>
          <p:cNvCxnSpPr>
            <a:cxnSpLocks/>
          </p:cNvCxnSpPr>
          <p:nvPr/>
        </p:nvCxnSpPr>
        <p:spPr>
          <a:xfrm flipH="1" flipV="1">
            <a:off x="9755968" y="3405093"/>
            <a:ext cx="8432" cy="53057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30DAD8-2B87-42A5-B0C1-4B2E2603E10B}"/>
              </a:ext>
            </a:extLst>
          </p:cNvPr>
          <p:cNvCxnSpPr>
            <a:cxnSpLocks/>
          </p:cNvCxnSpPr>
          <p:nvPr/>
        </p:nvCxnSpPr>
        <p:spPr>
          <a:xfrm flipH="1" flipV="1">
            <a:off x="9514966" y="3063281"/>
            <a:ext cx="208999" cy="95396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5A6B9DB-8A47-4252-BB6C-4FCF8D7BAF4C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0937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8F67A-81D8-4A61-BB3E-EBC9CC340D55}"/>
              </a:ext>
            </a:extLst>
          </p:cNvPr>
          <p:cNvSpPr txBox="1"/>
          <p:nvPr/>
        </p:nvSpPr>
        <p:spPr>
          <a:xfrm>
            <a:off x="149327" y="145804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: visualization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F090F7-9BD7-431C-AB38-53E0745B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8" y="1673696"/>
            <a:ext cx="6880010" cy="3510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26121-BD73-44C2-9E86-1E125441A134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4965A6-6B3E-479F-B3C3-9EED7139BE66}"/>
              </a:ext>
            </a:extLst>
          </p:cNvPr>
          <p:cNvSpPr/>
          <p:nvPr/>
        </p:nvSpPr>
        <p:spPr>
          <a:xfrm>
            <a:off x="5705475" y="1266825"/>
            <a:ext cx="3762375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E381D61-9B6B-4F8B-BC90-DDCF0D60217C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1-example evaluation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6BE0E0-DE99-4E8D-A0E7-36C84D22D66B}"/>
              </a:ext>
            </a:extLst>
          </p:cNvPr>
          <p:cNvGrpSpPr/>
          <p:nvPr/>
        </p:nvGrpSpPr>
        <p:grpSpPr>
          <a:xfrm>
            <a:off x="691464" y="1642770"/>
            <a:ext cx="3616815" cy="4224630"/>
            <a:chOff x="6687127" y="350982"/>
            <a:chExt cx="4073237" cy="517236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8BEB8-8AD6-4592-AD4D-D4B07472A771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7D1BAE-045B-48E6-BC82-2AFBEF2DFD77}"/>
                </a:ext>
              </a:extLst>
            </p:cNvPr>
            <p:cNvSpPr/>
            <p:nvPr/>
          </p:nvSpPr>
          <p:spPr>
            <a:xfrm>
              <a:off x="6687127" y="350982"/>
              <a:ext cx="4073237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40D1BB-F9DC-43EC-8062-B0248FAA0EBC}"/>
              </a:ext>
            </a:extLst>
          </p:cNvPr>
          <p:cNvGrpSpPr/>
          <p:nvPr/>
        </p:nvGrpSpPr>
        <p:grpSpPr>
          <a:xfrm>
            <a:off x="4481085" y="1642770"/>
            <a:ext cx="3610829" cy="4213249"/>
            <a:chOff x="6693868" y="350982"/>
            <a:chExt cx="4066496" cy="517236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08B372F-A43B-4276-8D5D-9EA5C3FBE6DA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60293B-97A6-40C8-8DBE-37EAC0B2B57D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32B40EA1-00C7-4940-A841-048AFD8098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782734"/>
              </p:ext>
            </p:extLst>
          </p:nvPr>
        </p:nvGraphicFramePr>
        <p:xfrm>
          <a:off x="691464" y="2478835"/>
          <a:ext cx="3616815" cy="2401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531830C6-2D5E-493E-8F88-DBA939D5796D}"/>
              </a:ext>
            </a:extLst>
          </p:cNvPr>
          <p:cNvSpPr txBox="1"/>
          <p:nvPr/>
        </p:nvSpPr>
        <p:spPr>
          <a:xfrm>
            <a:off x="691464" y="1676914"/>
            <a:ext cx="359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miniImageNet</a:t>
            </a:r>
            <a:endParaRPr lang="en-US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22FA6-9787-44D5-8907-F9360D2E8CAB}"/>
              </a:ext>
            </a:extLst>
          </p:cNvPr>
          <p:cNvSpPr txBox="1"/>
          <p:nvPr/>
        </p:nvSpPr>
        <p:spPr>
          <a:xfrm>
            <a:off x="4478585" y="1665533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err="1">
                <a:effectLst/>
              </a:rPr>
              <a:t>tieredImageNet</a:t>
            </a:r>
            <a:r>
              <a:rPr lang="en-US" sz="2800" i="0" dirty="0">
                <a:effectLst/>
              </a:rPr>
              <a:t> </a:t>
            </a:r>
            <a:endParaRPr lang="en-US" sz="2800" dirty="0"/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D743834-1A06-4D00-A3D6-E3A4C7CE00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126345"/>
              </p:ext>
            </p:extLst>
          </p:nvPr>
        </p:nvGraphicFramePr>
        <p:xfrm>
          <a:off x="4471773" y="2275236"/>
          <a:ext cx="3670316" cy="2401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8614-5D88-42DC-95BF-793DA7F981DF}"/>
              </a:ext>
            </a:extLst>
          </p:cNvPr>
          <p:cNvGrpSpPr/>
          <p:nvPr/>
        </p:nvGrpSpPr>
        <p:grpSpPr>
          <a:xfrm>
            <a:off x="8262220" y="1646913"/>
            <a:ext cx="3610829" cy="4213249"/>
            <a:chOff x="6693868" y="350982"/>
            <a:chExt cx="4066496" cy="517236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13C05CC-DAC2-4165-820A-931FC4BE3ACE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E99A5D-6C76-4656-81D2-759491CCECFC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F1E9166C-011C-4EF4-B919-15439C173B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630660"/>
              </p:ext>
            </p:extLst>
          </p:nvPr>
        </p:nvGraphicFramePr>
        <p:xfrm>
          <a:off x="8345134" y="2432741"/>
          <a:ext cx="3616815" cy="2401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E208492-C5F7-4678-B703-76E8BDB32BAD}"/>
              </a:ext>
            </a:extLst>
          </p:cNvPr>
          <p:cNvSpPr txBox="1"/>
          <p:nvPr/>
        </p:nvSpPr>
        <p:spPr>
          <a:xfrm>
            <a:off x="8259720" y="1673085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FC100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793C4-F885-4749-A5A5-160AACAADAB4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2261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Graphic spid="47" grpId="0">
        <p:bldAsOne/>
      </p:bldGraphic>
      <p:bldGraphic spid="51" grpId="0">
        <p:bldAsOne/>
      </p:bldGraphic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E381D61-9B6B-4F8B-BC90-DDCF0D60217C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5-example evaluation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6BE0E0-DE99-4E8D-A0E7-36C84D22D66B}"/>
              </a:ext>
            </a:extLst>
          </p:cNvPr>
          <p:cNvGrpSpPr/>
          <p:nvPr/>
        </p:nvGrpSpPr>
        <p:grpSpPr>
          <a:xfrm>
            <a:off x="691464" y="1642770"/>
            <a:ext cx="3616815" cy="4224630"/>
            <a:chOff x="6687127" y="350982"/>
            <a:chExt cx="4073237" cy="517236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8BEB8-8AD6-4592-AD4D-D4B07472A771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7D1BAE-045B-48E6-BC82-2AFBEF2DFD77}"/>
                </a:ext>
              </a:extLst>
            </p:cNvPr>
            <p:cNvSpPr/>
            <p:nvPr/>
          </p:nvSpPr>
          <p:spPr>
            <a:xfrm>
              <a:off x="6687127" y="350982"/>
              <a:ext cx="4073237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40D1BB-F9DC-43EC-8062-B0248FAA0EBC}"/>
              </a:ext>
            </a:extLst>
          </p:cNvPr>
          <p:cNvGrpSpPr/>
          <p:nvPr/>
        </p:nvGrpSpPr>
        <p:grpSpPr>
          <a:xfrm>
            <a:off x="4481085" y="1642770"/>
            <a:ext cx="3610829" cy="4213249"/>
            <a:chOff x="6693868" y="350982"/>
            <a:chExt cx="4066496" cy="517236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08B372F-A43B-4276-8D5D-9EA5C3FBE6DA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60293B-97A6-40C8-8DBE-37EAC0B2B57D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8614-5D88-42DC-95BF-793DA7F981DF}"/>
              </a:ext>
            </a:extLst>
          </p:cNvPr>
          <p:cNvGrpSpPr/>
          <p:nvPr/>
        </p:nvGrpSpPr>
        <p:grpSpPr>
          <a:xfrm>
            <a:off x="8262220" y="1646913"/>
            <a:ext cx="3610829" cy="4213249"/>
            <a:chOff x="6693868" y="350982"/>
            <a:chExt cx="4066496" cy="517236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13C05CC-DAC2-4165-820A-931FC4BE3ACE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E99A5D-6C76-4656-81D2-759491CCECFC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988B96A-E4ED-42EA-9DE5-AD731C288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455930"/>
              </p:ext>
            </p:extLst>
          </p:nvPr>
        </p:nvGraphicFramePr>
        <p:xfrm>
          <a:off x="752466" y="2592987"/>
          <a:ext cx="3555813" cy="232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868DB3C-DE02-4FE3-A021-9E127D0FF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348144"/>
              </p:ext>
            </p:extLst>
          </p:nvPr>
        </p:nvGraphicFramePr>
        <p:xfrm>
          <a:off x="4563609" y="2592987"/>
          <a:ext cx="3555813" cy="232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BC32ED0-6558-46A9-AD5E-36E14C72C6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409376"/>
              </p:ext>
            </p:extLst>
          </p:nvPr>
        </p:nvGraphicFramePr>
        <p:xfrm>
          <a:off x="8372252" y="2568552"/>
          <a:ext cx="3555813" cy="232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B49992E-250A-4B74-9EAF-3CF1B4CADF27}"/>
              </a:ext>
            </a:extLst>
          </p:cNvPr>
          <p:cNvSpPr txBox="1"/>
          <p:nvPr/>
        </p:nvSpPr>
        <p:spPr>
          <a:xfrm>
            <a:off x="691464" y="1676914"/>
            <a:ext cx="359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miniImageNet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4CF93-9622-43A8-89E4-A6C821BF9D7E}"/>
              </a:ext>
            </a:extLst>
          </p:cNvPr>
          <p:cNvSpPr txBox="1"/>
          <p:nvPr/>
        </p:nvSpPr>
        <p:spPr>
          <a:xfrm>
            <a:off x="4478585" y="1665533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err="1">
                <a:effectLst/>
              </a:rPr>
              <a:t>tieredImageNet</a:t>
            </a:r>
            <a:r>
              <a:rPr lang="en-US" sz="2800" i="0" dirty="0">
                <a:effectLst/>
              </a:rPr>
              <a:t> 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0064D1-112E-48A1-BF50-A94C74900CE5}"/>
              </a:ext>
            </a:extLst>
          </p:cNvPr>
          <p:cNvSpPr txBox="1"/>
          <p:nvPr/>
        </p:nvSpPr>
        <p:spPr>
          <a:xfrm>
            <a:off x="8259720" y="1673085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FC100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5E913-B03D-426A-85D7-FD6B7AE10504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2659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C344DA-2524-44EC-B842-A14D193E7135}"/>
              </a:ext>
            </a:extLst>
          </p:cNvPr>
          <p:cNvSpPr txBox="1"/>
          <p:nvPr/>
        </p:nvSpPr>
        <p:spPr>
          <a:xfrm>
            <a:off x="1530" y="3700"/>
            <a:ext cx="11707869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Few-shot learning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614A7FB2-98BF-4508-B4A5-AE1A5F5A2083}"/>
              </a:ext>
            </a:extLst>
          </p:cNvPr>
          <p:cNvSpPr/>
          <p:nvPr/>
        </p:nvSpPr>
        <p:spPr>
          <a:xfrm rot="16200000" flipH="1" flipV="1">
            <a:off x="6855873" y="3033018"/>
            <a:ext cx="1255300" cy="619220"/>
          </a:xfrm>
          <a:prstGeom prst="bentUpArrow">
            <a:avLst>
              <a:gd name="adj1" fmla="val 9149"/>
              <a:gd name="adj2" fmla="val 25000"/>
              <a:gd name="adj3" fmla="val 26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ECD126-BB3C-4BC9-998B-3AADE4664280}"/>
              </a:ext>
            </a:extLst>
          </p:cNvPr>
          <p:cNvSpPr/>
          <p:nvPr/>
        </p:nvSpPr>
        <p:spPr>
          <a:xfrm>
            <a:off x="6888094" y="2707005"/>
            <a:ext cx="917641" cy="1361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9FCDC9-FFCA-4FF6-9750-CA4B7F6F9449}"/>
              </a:ext>
            </a:extLst>
          </p:cNvPr>
          <p:cNvSpPr/>
          <p:nvPr/>
        </p:nvSpPr>
        <p:spPr>
          <a:xfrm>
            <a:off x="991169" y="1752597"/>
            <a:ext cx="4971480" cy="945369"/>
          </a:xfrm>
          <a:prstGeom prst="roundRect">
            <a:avLst>
              <a:gd name="adj" fmla="val 15870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Base classes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BBF9DF-AF31-4774-A5DC-DACB020DBF26}"/>
              </a:ext>
            </a:extLst>
          </p:cNvPr>
          <p:cNvSpPr/>
          <p:nvPr/>
        </p:nvSpPr>
        <p:spPr>
          <a:xfrm>
            <a:off x="6594664" y="1752608"/>
            <a:ext cx="1272985" cy="945369"/>
          </a:xfrm>
          <a:prstGeom prst="roundRect">
            <a:avLst>
              <a:gd name="adj" fmla="val 14056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Novel classes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41ED0F-EEB1-4956-981C-0813A3BB77FD}"/>
              </a:ext>
            </a:extLst>
          </p:cNvPr>
          <p:cNvSpPr/>
          <p:nvPr/>
        </p:nvSpPr>
        <p:spPr>
          <a:xfrm>
            <a:off x="6581774" y="1743074"/>
            <a:ext cx="4981575" cy="4695826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5A5D7E-F78F-480B-8467-DD0285CB1E9C}"/>
              </a:ext>
            </a:extLst>
          </p:cNvPr>
          <p:cNvSpPr/>
          <p:nvPr/>
        </p:nvSpPr>
        <p:spPr>
          <a:xfrm>
            <a:off x="981074" y="1743074"/>
            <a:ext cx="4981575" cy="4695825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305D6-375D-4286-A42B-680CAC543755}"/>
              </a:ext>
            </a:extLst>
          </p:cNvPr>
          <p:cNvSpPr txBox="1"/>
          <p:nvPr/>
        </p:nvSpPr>
        <p:spPr>
          <a:xfrm>
            <a:off x="991169" y="3739445"/>
            <a:ext cx="497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cs typeface="Gisha" panose="020B0604020202020204" pitchFamily="34" charset="-79"/>
              </a:rPr>
              <a:t>Mixture-based Feature Space Learning</a:t>
            </a:r>
            <a:r>
              <a:rPr lang="en-US" sz="1200" b="1" i="0" dirty="0">
                <a:effectLst/>
                <a:cs typeface="Gisha" panose="020B0604020202020204" pitchFamily="34" charset="-79"/>
              </a:rPr>
              <a:t>  for Few-Shot Image Classification. </a:t>
            </a:r>
          </a:p>
          <a:p>
            <a:pPr algn="ctr"/>
            <a:r>
              <a:rPr lang="en-US" sz="1200" dirty="0">
                <a:cs typeface="Gisha" panose="020B0604020202020204" pitchFamily="34" charset="-79"/>
              </a:rPr>
              <a:t>Afrasiyabi A., Lalonde JF., </a:t>
            </a:r>
            <a:r>
              <a:rPr lang="en-US" sz="1200" dirty="0" err="1">
                <a:cs typeface="Gisha" panose="020B0604020202020204" pitchFamily="34" charset="-79"/>
              </a:rPr>
              <a:t>Gagné</a:t>
            </a:r>
            <a:r>
              <a:rPr lang="en-US" sz="1200" dirty="0">
                <a:cs typeface="Gisha" panose="020B0604020202020204" pitchFamily="34" charset="-79"/>
              </a:rPr>
              <a:t> C. (2021), under Review</a:t>
            </a:r>
            <a:r>
              <a:rPr lang="en-US" sz="1200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5612A-FDA7-47B4-9E7F-EBE05BB62104}"/>
              </a:ext>
            </a:extLst>
          </p:cNvPr>
          <p:cNvSpPr txBox="1"/>
          <p:nvPr/>
        </p:nvSpPr>
        <p:spPr>
          <a:xfrm>
            <a:off x="6581774" y="3761496"/>
            <a:ext cx="497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cs typeface="Gisha" panose="020B0604020202020204" pitchFamily="34" charset="-79"/>
              </a:rPr>
              <a:t>Associative Alignment for Few-Shot Image Classification</a:t>
            </a:r>
            <a:endParaRPr lang="en-US" sz="1200" b="1" i="0" dirty="0">
              <a:effectLst/>
              <a:cs typeface="Gisha" panose="020B0604020202020204" pitchFamily="34" charset="-79"/>
            </a:endParaRPr>
          </a:p>
          <a:p>
            <a:pPr algn="ctr"/>
            <a:r>
              <a:rPr lang="en-US" sz="1200" dirty="0">
                <a:cs typeface="Gisha" panose="020B0604020202020204" pitchFamily="34" charset="-79"/>
              </a:rPr>
              <a:t>Afrasiyabi A., Lalonde JF., </a:t>
            </a:r>
            <a:r>
              <a:rPr lang="en-US" sz="1200" dirty="0" err="1">
                <a:cs typeface="Gisha" panose="020B0604020202020204" pitchFamily="34" charset="-79"/>
              </a:rPr>
              <a:t>Gagné</a:t>
            </a:r>
            <a:r>
              <a:rPr lang="en-US" sz="1200" dirty="0">
                <a:cs typeface="Gisha" panose="020B0604020202020204" pitchFamily="34" charset="-79"/>
              </a:rPr>
              <a:t> C. (2020), </a:t>
            </a:r>
            <a:r>
              <a:rPr lang="en-US" sz="1200" dirty="0">
                <a:solidFill>
                  <a:srgbClr val="FF0000"/>
                </a:solidFill>
                <a:cs typeface="Gisha" panose="020B0604020202020204" pitchFamily="34" charset="-79"/>
              </a:rPr>
              <a:t>ECCV, 2020 (Spotlight; top 5%)</a:t>
            </a:r>
            <a:r>
              <a:rPr lang="en-US" sz="1200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023D0-FE95-4613-B9FA-7F10FC714125}"/>
              </a:ext>
            </a:extLst>
          </p:cNvPr>
          <p:cNvSpPr txBox="1"/>
          <p:nvPr/>
        </p:nvSpPr>
        <p:spPr>
          <a:xfrm>
            <a:off x="66208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9F6816-CAD5-4B4A-A71E-FAACA98261C2}"/>
              </a:ext>
            </a:extLst>
          </p:cNvPr>
          <p:cNvSpPr txBox="1"/>
          <p:nvPr/>
        </p:nvSpPr>
        <p:spPr>
          <a:xfrm>
            <a:off x="10201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Pre-training</a:t>
            </a:r>
          </a:p>
        </p:txBody>
      </p:sp>
      <p:pic>
        <p:nvPicPr>
          <p:cNvPr id="1026" name="Picture 2" descr="Checked transparent PNG - StickPNG">
            <a:extLst>
              <a:ext uri="{FF2B5EF4-FFF2-40B4-BE49-F238E27FC236}">
                <a16:creationId xmlns:a16="http://schemas.microsoft.com/office/drawing/2014/main" id="{09CDDECC-19AF-4B64-BBE5-616952E3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0" y="3970277"/>
            <a:ext cx="1606118" cy="16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A696EB-58A0-4735-9EDA-CE776BA6B336}"/>
              </a:ext>
            </a:extLst>
          </p:cNvPr>
          <p:cNvSpPr/>
          <p:nvPr/>
        </p:nvSpPr>
        <p:spPr>
          <a:xfrm>
            <a:off x="152400" y="342900"/>
            <a:ext cx="12954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2937-681E-48BD-B08E-7A8F3D95BA9B}"/>
              </a:ext>
            </a:extLst>
          </p:cNvPr>
          <p:cNvSpPr/>
          <p:nvPr/>
        </p:nvSpPr>
        <p:spPr>
          <a:xfrm>
            <a:off x="230044" y="4250883"/>
            <a:ext cx="438005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B56F4-AEFC-4F7C-A7B7-1CFDF20BC4AA}"/>
              </a:ext>
            </a:extLst>
          </p:cNvPr>
          <p:cNvSpPr txBox="1"/>
          <p:nvPr/>
        </p:nvSpPr>
        <p:spPr>
          <a:xfrm>
            <a:off x="-457200" y="749230"/>
            <a:ext cx="13106400" cy="3461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Effective Pre-training and 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aco"/>
              </a:rPr>
              <a:t>Fine-tuning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Monaco"/>
              </a:rPr>
              <a:t> 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for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Monaco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aco"/>
              </a:rPr>
              <a:t>Few-shot Image Recognition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96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Arman Afrasiyabi</a:t>
            </a:r>
            <a:endParaRPr lang="en-US" sz="4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Ph.D. student at </a:t>
            </a:r>
            <a:r>
              <a:rPr lang="en-US" i="0" dirty="0" err="1">
                <a:effectLst/>
                <a:latin typeface="+mj-lt"/>
                <a:ea typeface="+mj-ea"/>
                <a:cs typeface="+mj-cs"/>
              </a:rPr>
              <a:t>Université</a:t>
            </a:r>
            <a:r>
              <a:rPr lang="en-US" i="0" dirty="0">
                <a:effectLst/>
                <a:latin typeface="+mj-lt"/>
                <a:ea typeface="+mj-ea"/>
                <a:cs typeface="+mj-cs"/>
              </a:rPr>
              <a:t> Laval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39867B-2189-4415-BBE0-F073AB54795D}"/>
              </a:ext>
            </a:extLst>
          </p:cNvPr>
          <p:cNvSpPr/>
          <p:nvPr/>
        </p:nvSpPr>
        <p:spPr>
          <a:xfrm>
            <a:off x="4064000" y="3175000"/>
            <a:ext cx="3977640" cy="131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2C803D5-3C67-4D5B-B57C-9517F39D1AC7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18" name="Picture 17" descr="A ladybug on a leaf&#10;&#10;Description automatically generated">
            <a:extLst>
              <a:ext uri="{FF2B5EF4-FFF2-40B4-BE49-F238E27FC236}">
                <a16:creationId xmlns:a16="http://schemas.microsoft.com/office/drawing/2014/main" id="{DCB3865C-69B3-4B3B-82BF-A4AF301AB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25000" r="14917" b="26198"/>
          <a:stretch/>
        </p:blipFill>
        <p:spPr>
          <a:xfrm>
            <a:off x="6907923" y="2684937"/>
            <a:ext cx="1076205" cy="1117320"/>
          </a:xfrm>
          <a:prstGeom prst="rect">
            <a:avLst/>
          </a:prstGeom>
        </p:spPr>
      </p:pic>
      <p:pic>
        <p:nvPicPr>
          <p:cNvPr id="25" name="Picture 24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5C934090-A358-40B1-938C-3876AD02A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4090718" y="2647336"/>
            <a:ext cx="1102567" cy="1144231"/>
          </a:xfrm>
          <a:prstGeom prst="rect">
            <a:avLst/>
          </a:prstGeom>
        </p:spPr>
      </p:pic>
      <p:pic>
        <p:nvPicPr>
          <p:cNvPr id="28" name="Picture 27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B6E5C801-8D0F-4846-9415-2EC29877B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82" y="2654956"/>
            <a:ext cx="1117883" cy="1127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3EB52-7319-4982-9871-F21D680A1297}"/>
              </a:ext>
            </a:extLst>
          </p:cNvPr>
          <p:cNvSpPr txBox="1"/>
          <p:nvPr/>
        </p:nvSpPr>
        <p:spPr>
          <a:xfrm>
            <a:off x="11887251" y="6485857"/>
            <a:ext cx="2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79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6563 -4.44444E-6 C -0.09505 -4.44444E-6 -0.13112 -0.04467 -0.13112 -0.08032 L -0.13112 -0.1604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8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8008 3.33333E-6 C -0.26068 3.33333E-6 -0.36003 0.07569 -0.36003 0.13727 L -0.36003 0.27477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8" y="1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12318 -2.96296E-6 C -0.17839 -2.96296E-6 -0.24623 0.01598 -0.24623 0.02917 L -0.24623 0.0585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E05100-507B-4079-BDB0-28820970B97D}"/>
              </a:ext>
            </a:extLst>
          </p:cNvPr>
          <p:cNvSpPr txBox="1"/>
          <p:nvPr/>
        </p:nvSpPr>
        <p:spPr>
          <a:xfrm>
            <a:off x="6002020" y="1047750"/>
            <a:ext cx="570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Fine-tuning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1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22435 -0.00023 C -0.32526 -0.00023 -0.44909 -0.04328 -0.44909 -0.07754 L -0.44909 -0.1539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87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4C946BFE-6A22-4D29-80E5-66D053F5DA98}"/>
              </a:ext>
            </a:extLst>
          </p:cNvPr>
          <p:cNvSpPr/>
          <p:nvPr/>
        </p:nvSpPr>
        <p:spPr>
          <a:xfrm rot="16200000">
            <a:off x="2809776" y="4758304"/>
            <a:ext cx="161417" cy="918643"/>
          </a:xfrm>
          <a:prstGeom prst="leftBrace">
            <a:avLst>
              <a:gd name="adj1" fmla="val 5992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B7CC0-78BB-4CA8-BFB9-2FD2CE61B82E}"/>
              </a:ext>
            </a:extLst>
          </p:cNvPr>
          <p:cNvGrpSpPr/>
          <p:nvPr/>
        </p:nvGrpSpPr>
        <p:grpSpPr>
          <a:xfrm>
            <a:off x="1965960" y="1962546"/>
            <a:ext cx="3846669" cy="3948169"/>
            <a:chOff x="1965960" y="1962546"/>
            <a:chExt cx="3846669" cy="39481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53E8CA-F818-4532-A392-27BB98D5D650}"/>
                </a:ext>
              </a:extLst>
            </p:cNvPr>
            <p:cNvSpPr/>
            <p:nvPr/>
          </p:nvSpPr>
          <p:spPr>
            <a:xfrm rot="10800000">
              <a:off x="5550169" y="3789816"/>
              <a:ext cx="112040" cy="1025336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CBB74D-A3C7-4D1D-9D86-8637E51E0A13}"/>
                </a:ext>
              </a:extLst>
            </p:cNvPr>
            <p:cNvSpPr/>
            <p:nvPr/>
          </p:nvSpPr>
          <p:spPr>
            <a:xfrm rot="10800000">
              <a:off x="5179588" y="3789816"/>
              <a:ext cx="112040" cy="1025336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C8D31C-260A-4242-BEAE-1ED6A0168E63}"/>
                </a:ext>
              </a:extLst>
            </p:cNvPr>
            <p:cNvSpPr txBox="1"/>
            <p:nvPr/>
          </p:nvSpPr>
          <p:spPr>
            <a:xfrm rot="10800000">
              <a:off x="4915657" y="4271183"/>
              <a:ext cx="713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8FC0295-2BB3-48A0-A304-3A066082D08E}"/>
                </a:ext>
              </a:extLst>
            </p:cNvPr>
            <p:cNvSpPr/>
            <p:nvPr/>
          </p:nvSpPr>
          <p:spPr>
            <a:xfrm rot="10800000">
              <a:off x="5045092" y="3789816"/>
              <a:ext cx="112040" cy="1025336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C25665B-33EF-4F22-8DE2-C6F583639AD1}"/>
                </a:ext>
              </a:extLst>
            </p:cNvPr>
            <p:cNvGrpSpPr/>
            <p:nvPr/>
          </p:nvGrpSpPr>
          <p:grpSpPr>
            <a:xfrm>
              <a:off x="1965960" y="2130210"/>
              <a:ext cx="1828800" cy="3780505"/>
              <a:chOff x="1965960" y="2130210"/>
              <a:chExt cx="1828800" cy="3780505"/>
            </a:xfrm>
          </p:grpSpPr>
          <p:pic>
            <p:nvPicPr>
              <p:cNvPr id="6" name="Picture 5" descr="A picture containing blue, water, purple, clear&#10;&#10;Description automatically generated">
                <a:extLst>
                  <a:ext uri="{FF2B5EF4-FFF2-40B4-BE49-F238E27FC236}">
                    <a16:creationId xmlns:a16="http://schemas.microsoft.com/office/drawing/2014/main" id="{5130CC08-275A-4C92-99CD-7C701EC39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6" t="25857" r="19679" b="2556"/>
              <a:stretch/>
            </p:blipFill>
            <p:spPr>
              <a:xfrm>
                <a:off x="2546052" y="2853306"/>
                <a:ext cx="702602" cy="671059"/>
              </a:xfrm>
              <a:prstGeom prst="rect">
                <a:avLst/>
              </a:prstGeom>
            </p:spPr>
          </p:pic>
          <p:pic>
            <p:nvPicPr>
              <p:cNvPr id="8" name="Picture 7" descr="A small bird perched on top of each other&#10;&#10;Description automatically generated">
                <a:extLst>
                  <a:ext uri="{FF2B5EF4-FFF2-40B4-BE49-F238E27FC236}">
                    <a16:creationId xmlns:a16="http://schemas.microsoft.com/office/drawing/2014/main" id="{58282573-00E9-43B3-8F73-A86E89E40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4" t="8989" r="-1768" b="27507"/>
              <a:stretch/>
            </p:blipFill>
            <p:spPr>
              <a:xfrm>
                <a:off x="2551071" y="2130210"/>
                <a:ext cx="702787" cy="67311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5E1766-AA13-4699-8DAC-FE528935B8A1}"/>
                  </a:ext>
                </a:extLst>
              </p:cNvPr>
              <p:cNvSpPr txBox="1"/>
              <p:nvPr/>
            </p:nvSpPr>
            <p:spPr>
              <a:xfrm rot="5400000">
                <a:off x="2299901" y="4153903"/>
                <a:ext cx="14486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  <p:pic>
            <p:nvPicPr>
              <p:cNvPr id="14" name="Picture 13" descr="A insect on a flower&#10;&#10;Description automatically generated">
                <a:extLst>
                  <a:ext uri="{FF2B5EF4-FFF2-40B4-BE49-F238E27FC236}">
                    <a16:creationId xmlns:a16="http://schemas.microsoft.com/office/drawing/2014/main" id="{3A19D31D-A878-4C58-AD3C-8282C6958F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76" t="17542" r="15415" b="12061"/>
              <a:stretch/>
            </p:blipFill>
            <p:spPr>
              <a:xfrm>
                <a:off x="2545800" y="4415878"/>
                <a:ext cx="699068" cy="669183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CD3503-C387-44F5-9022-1D6586C9B108}"/>
                  </a:ext>
                </a:extLst>
              </p:cNvPr>
              <p:cNvSpPr txBox="1"/>
              <p:nvPr/>
            </p:nvSpPr>
            <p:spPr>
              <a:xfrm>
                <a:off x="1965960" y="5264384"/>
                <a:ext cx="182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batch</a:t>
                </a:r>
              </a:p>
              <a:p>
                <a:pPr algn="ctr"/>
                <a:r>
                  <a:rPr lang="en-US" dirty="0"/>
                  <a:t>of base classes</a:t>
                </a:r>
              </a:p>
            </p:txBody>
          </p:sp>
        </p:grp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F59E0C6B-A312-49B5-A1C4-76EDBE703B16}"/>
                </a:ext>
              </a:extLst>
            </p:cNvPr>
            <p:cNvSpPr/>
            <p:nvPr/>
          </p:nvSpPr>
          <p:spPr>
            <a:xfrm rot="10800000">
              <a:off x="4895842" y="1962546"/>
              <a:ext cx="916787" cy="1043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71476491-9CA0-4386-8218-FE5E36F97D51}"/>
                </a:ext>
              </a:extLst>
            </p:cNvPr>
            <p:cNvSpPr/>
            <p:nvPr/>
          </p:nvSpPr>
          <p:spPr>
            <a:xfrm rot="10800000">
              <a:off x="5602737" y="197371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A9D89994-0676-4DCB-8F95-78C64ACE473A}"/>
                </a:ext>
              </a:extLst>
            </p:cNvPr>
            <p:cNvSpPr/>
            <p:nvPr/>
          </p:nvSpPr>
          <p:spPr>
            <a:xfrm rot="10800000">
              <a:off x="5196644" y="1973716"/>
              <a:ext cx="112040" cy="1025336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4E4822D-6870-4BCA-B734-FCFE9EBDB26A}"/>
                </a:ext>
              </a:extLst>
            </p:cNvPr>
            <p:cNvSpPr/>
            <p:nvPr/>
          </p:nvSpPr>
          <p:spPr>
            <a:xfrm rot="10800000">
              <a:off x="4991124" y="197371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B4B2D9A4-2783-42B9-95A5-A30412049EAF}"/>
                </a:ext>
              </a:extLst>
            </p:cNvPr>
            <p:cNvSpPr txBox="1"/>
            <p:nvPr/>
          </p:nvSpPr>
          <p:spPr>
            <a:xfrm rot="10800000">
              <a:off x="4934707" y="2505883"/>
              <a:ext cx="713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07FF912-2966-484B-8AAD-32B944695D6A}"/>
              </a:ext>
            </a:extLst>
          </p:cNvPr>
          <p:cNvSpPr txBox="1"/>
          <p:nvPr/>
        </p:nvSpPr>
        <p:spPr>
          <a:xfrm>
            <a:off x="-383540" y="0"/>
            <a:ext cx="570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Typical Fine-tuning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AE977B3B-A058-4E6E-AFC4-F4FCAF36F363}"/>
              </a:ext>
            </a:extLst>
          </p:cNvPr>
          <p:cNvCxnSpPr>
            <a:cxnSpLocks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AF9C4A8C-3024-41F7-908F-B8937D6231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2" y="3619359"/>
            <a:ext cx="418910" cy="418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99A021-16F7-400F-969C-DC4C9E8CDFA9}"/>
              </a:ext>
            </a:extLst>
          </p:cNvPr>
          <p:cNvSpPr/>
          <p:nvPr/>
        </p:nvSpPr>
        <p:spPr>
          <a:xfrm>
            <a:off x="3754386" y="3652300"/>
            <a:ext cx="329841" cy="472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A95B11-BFD2-4F13-9B3C-C378E8945821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E70C65-6A6B-4F6C-9076-02998F97951A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5E2C9-0A4A-4B62-86A9-E7CC20314200}"/>
              </a:ext>
            </a:extLst>
          </p:cNvPr>
          <p:cNvSpPr txBox="1"/>
          <p:nvPr/>
        </p:nvSpPr>
        <p:spPr>
          <a:xfrm>
            <a:off x="4571927" y="1622967"/>
            <a:ext cx="168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class vectors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9FE89-E175-4E7A-A427-E3FC19DF07BB}"/>
              </a:ext>
            </a:extLst>
          </p:cNvPr>
          <p:cNvSpPr txBox="1"/>
          <p:nvPr/>
        </p:nvSpPr>
        <p:spPr>
          <a:xfrm>
            <a:off x="4716896" y="3471317"/>
            <a:ext cx="18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</p:spTree>
    <p:extLst>
      <p:ext uri="{BB962C8B-B14F-4D97-AF65-F5344CB8AC3E}">
        <p14:creationId xmlns:p14="http://schemas.microsoft.com/office/powerpoint/2010/main" val="112174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72161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212085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13232-CA2D-4BCF-AF22-E9AA739C38C7}"/>
              </a:ext>
            </a:extLst>
          </p:cNvPr>
          <p:cNvGrpSpPr/>
          <p:nvPr/>
        </p:nvGrpSpPr>
        <p:grpSpPr>
          <a:xfrm>
            <a:off x="1988064" y="5583913"/>
            <a:ext cx="1828800" cy="773798"/>
            <a:chOff x="8198584" y="3181939"/>
            <a:chExt cx="1828800" cy="773798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4C946BFE-6A22-4D29-80E5-66D053F5DA98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CD3503-C387-44F5-9022-1D6586C9B108}"/>
                </a:ext>
              </a:extLst>
            </p:cNvPr>
            <p:cNvSpPr txBox="1"/>
            <p:nvPr/>
          </p:nvSpPr>
          <p:spPr>
            <a:xfrm>
              <a:off x="8198584" y="3309406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novel classes</a:t>
              </a:r>
            </a:p>
            <a:p>
              <a:pPr algn="ctr"/>
              <a:r>
                <a:rPr lang="en-US" dirty="0"/>
                <a:t>5-way/1-shot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862B0CD-5D9A-453A-8416-4A4D9B484156}"/>
              </a:ext>
            </a:extLst>
          </p:cNvPr>
          <p:cNvSpPr/>
          <p:nvPr/>
        </p:nvSpPr>
        <p:spPr>
          <a:xfrm rot="10800000">
            <a:off x="5382205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tx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68CFDC-2346-4C68-B065-F533BE282B35}"/>
              </a:ext>
            </a:extLst>
          </p:cNvPr>
          <p:cNvSpPr/>
          <p:nvPr/>
        </p:nvSpPr>
        <p:spPr>
          <a:xfrm rot="10800000">
            <a:off x="5551912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FFC0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pic>
        <p:nvPicPr>
          <p:cNvPr id="55" name="Picture 54" descr="A bird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C2617CC-5BA8-4837-9DD7-5287AE26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3288" r="-1" b="21478"/>
          <a:stretch/>
        </p:blipFill>
        <p:spPr>
          <a:xfrm>
            <a:off x="2552698" y="2173749"/>
            <a:ext cx="678449" cy="608218"/>
          </a:xfrm>
          <a:prstGeom prst="rect">
            <a:avLst/>
          </a:prstGeom>
        </p:spPr>
      </p:pic>
      <p:pic>
        <p:nvPicPr>
          <p:cNvPr id="56" name="Picture 55" descr="A picture containing logo&#10;&#10;Description automatically generated">
            <a:extLst>
              <a:ext uri="{FF2B5EF4-FFF2-40B4-BE49-F238E27FC236}">
                <a16:creationId xmlns:a16="http://schemas.microsoft.com/office/drawing/2014/main" id="{8C0CE799-0BEA-4B3C-808B-FF8AEC9F7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60" y="4228198"/>
            <a:ext cx="631313" cy="5990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562CD7-A861-483B-B71B-977F6F5C4322}"/>
              </a:ext>
            </a:extLst>
          </p:cNvPr>
          <p:cNvGrpSpPr/>
          <p:nvPr/>
        </p:nvGrpSpPr>
        <p:grpSpPr>
          <a:xfrm>
            <a:off x="2563375" y="2827691"/>
            <a:ext cx="1164517" cy="1429346"/>
            <a:chOff x="2563375" y="2827691"/>
            <a:chExt cx="1164517" cy="1429346"/>
          </a:xfrm>
        </p:grpSpPr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2D2C1876-D354-4998-B5AB-97ED201FB9ED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48654" y="3188836"/>
              <a:ext cx="479238" cy="1068201"/>
            </a:xfrm>
            <a:prstGeom prst="curvedConnector3">
              <a:avLst>
                <a:gd name="adj1" fmla="val 4145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56" descr="A picture containing sitting, table, blue, close&#10;&#10;Description automatically generated">
              <a:extLst>
                <a:ext uri="{FF2B5EF4-FFF2-40B4-BE49-F238E27FC236}">
                  <a16:creationId xmlns:a16="http://schemas.microsoft.com/office/drawing/2014/main" id="{7B9DE3F5-18AD-4433-96C0-2EC68C598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8" b="23752"/>
            <a:stretch/>
          </p:blipFill>
          <p:spPr>
            <a:xfrm>
              <a:off x="2563375" y="2827691"/>
              <a:ext cx="674530" cy="6254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56C900-01FE-4B01-9AE1-C0EAC2457E9B}"/>
              </a:ext>
            </a:extLst>
          </p:cNvPr>
          <p:cNvGrpSpPr/>
          <p:nvPr/>
        </p:nvGrpSpPr>
        <p:grpSpPr>
          <a:xfrm>
            <a:off x="2532602" y="3540150"/>
            <a:ext cx="1195290" cy="716887"/>
            <a:chOff x="2532602" y="3540150"/>
            <a:chExt cx="1195290" cy="716887"/>
          </a:xfrm>
        </p:grpSpPr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95BB3647-8406-4432-A2AC-5A36E6D4AB5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44868" y="3921655"/>
              <a:ext cx="483024" cy="33538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 descr="A picture containing sport, gymnastics, indoor, dog&#10;&#10;Description automatically generated">
              <a:extLst>
                <a:ext uri="{FF2B5EF4-FFF2-40B4-BE49-F238E27FC236}">
                  <a16:creationId xmlns:a16="http://schemas.microsoft.com/office/drawing/2014/main" id="{755BCE5A-96FA-47EB-B61C-A28B2B33A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44" r="5951" b="16536"/>
            <a:stretch/>
          </p:blipFill>
          <p:spPr>
            <a:xfrm>
              <a:off x="2532602" y="3540150"/>
              <a:ext cx="681041" cy="600799"/>
            </a:xfrm>
            <a:prstGeom prst="rect">
              <a:avLst/>
            </a:prstGeom>
          </p:spPr>
        </p:pic>
      </p:grpSp>
      <p:pic>
        <p:nvPicPr>
          <p:cNvPr id="59" name="Picture 58" descr="A polar bear in the snow&#10;&#10;Description automatically generated">
            <a:extLst>
              <a:ext uri="{FF2B5EF4-FFF2-40B4-BE49-F238E27FC236}">
                <a16:creationId xmlns:a16="http://schemas.microsoft.com/office/drawing/2014/main" id="{749F277E-EB12-46E4-A4D0-D21B90F5B7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r="8913" b="12845"/>
          <a:stretch/>
        </p:blipFill>
        <p:spPr>
          <a:xfrm>
            <a:off x="2545923" y="4903910"/>
            <a:ext cx="697209" cy="60462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81BF7D7-A4A8-4F8F-818C-09A8F75F7EA4}"/>
              </a:ext>
            </a:extLst>
          </p:cNvPr>
          <p:cNvSpPr/>
          <p:nvPr/>
        </p:nvSpPr>
        <p:spPr>
          <a:xfrm>
            <a:off x="2571168" y="4233340"/>
            <a:ext cx="631313" cy="591636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6293CD-FE90-4A73-8FAC-153C1369CCD7}"/>
              </a:ext>
            </a:extLst>
          </p:cNvPr>
          <p:cNvSpPr/>
          <p:nvPr/>
        </p:nvSpPr>
        <p:spPr>
          <a:xfrm>
            <a:off x="2559106" y="2834855"/>
            <a:ext cx="666525" cy="624636"/>
          </a:xfrm>
          <a:prstGeom prst="rect">
            <a:avLst/>
          </a:prstGeom>
          <a:noFill/>
          <a:ln w="412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4E397-9442-4E20-A9F0-80969E37DEE7}"/>
              </a:ext>
            </a:extLst>
          </p:cNvPr>
          <p:cNvGrpSpPr/>
          <p:nvPr/>
        </p:nvGrpSpPr>
        <p:grpSpPr>
          <a:xfrm>
            <a:off x="2559106" y="2156799"/>
            <a:ext cx="1168786" cy="2100238"/>
            <a:chOff x="2559106" y="2156799"/>
            <a:chExt cx="1168786" cy="2100238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5164EA53-78B5-4DC7-B7D1-195647DBF7EA}"/>
                </a:ext>
              </a:extLst>
            </p:cNvPr>
            <p:cNvCxnSpPr>
              <a:cxnSpLocks/>
            </p:cNvCxnSpPr>
            <p:nvPr/>
          </p:nvCxnSpPr>
          <p:spPr>
            <a:xfrm>
              <a:off x="3253858" y="2466768"/>
              <a:ext cx="474034" cy="179026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BDEF61-0312-4B2C-A44D-8194C3D95A99}"/>
                </a:ext>
              </a:extLst>
            </p:cNvPr>
            <p:cNvSpPr/>
            <p:nvPr/>
          </p:nvSpPr>
          <p:spPr>
            <a:xfrm>
              <a:off x="2559106" y="2156799"/>
              <a:ext cx="666525" cy="6199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6AAF4E-52EC-46DF-8D93-65C171237C36}"/>
              </a:ext>
            </a:extLst>
          </p:cNvPr>
          <p:cNvGrpSpPr/>
          <p:nvPr/>
        </p:nvGrpSpPr>
        <p:grpSpPr>
          <a:xfrm>
            <a:off x="2557312" y="4203023"/>
            <a:ext cx="1170580" cy="624636"/>
            <a:chOff x="2557312" y="4203023"/>
            <a:chExt cx="1170580" cy="624636"/>
          </a:xfrm>
        </p:grpSpPr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282651C-537B-44E5-ADA3-157F3A31D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667" y="4305078"/>
              <a:ext cx="479225" cy="5017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40EDA9-02D5-4404-88F7-EF5F36B59EC4}"/>
                </a:ext>
              </a:extLst>
            </p:cNvPr>
            <p:cNvSpPr/>
            <p:nvPr/>
          </p:nvSpPr>
          <p:spPr>
            <a:xfrm>
              <a:off x="2557312" y="4203023"/>
              <a:ext cx="666525" cy="6246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DAFC17-BC08-4064-B2E8-5128F3259FC6}"/>
              </a:ext>
            </a:extLst>
          </p:cNvPr>
          <p:cNvGrpSpPr/>
          <p:nvPr/>
        </p:nvGrpSpPr>
        <p:grpSpPr>
          <a:xfrm>
            <a:off x="2557358" y="4257037"/>
            <a:ext cx="1170534" cy="1250938"/>
            <a:chOff x="2557358" y="4257037"/>
            <a:chExt cx="1170534" cy="1250938"/>
          </a:xfrm>
        </p:grpSpPr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29F6D441-27CA-4778-8723-47647C1ED0C4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V="1">
              <a:off x="3244868" y="4257037"/>
              <a:ext cx="483024" cy="115204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E3A6AD-DDD0-482D-A652-1C9A40CC22B6}"/>
                </a:ext>
              </a:extLst>
            </p:cNvPr>
            <p:cNvSpPr/>
            <p:nvPr/>
          </p:nvSpPr>
          <p:spPr>
            <a:xfrm>
              <a:off x="2557358" y="4883339"/>
              <a:ext cx="666525" cy="6246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0255D68-B7E4-4CB9-9E8B-74FF8C721E4D}"/>
              </a:ext>
            </a:extLst>
          </p:cNvPr>
          <p:cNvSpPr/>
          <p:nvPr/>
        </p:nvSpPr>
        <p:spPr>
          <a:xfrm>
            <a:off x="2549096" y="3533826"/>
            <a:ext cx="666525" cy="62463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75748619-C2B1-4B97-90F6-1F5677543F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2" y="3619359"/>
            <a:ext cx="418910" cy="4189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5F4D32-CEFA-4CE7-99F5-2877E502A465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DB152B-91DC-40A5-B256-B77FA9705EE1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51A30D-30EF-4222-9D33-7D4406DF0363}"/>
              </a:ext>
            </a:extLst>
          </p:cNvPr>
          <p:cNvSpPr txBox="1"/>
          <p:nvPr/>
        </p:nvSpPr>
        <p:spPr>
          <a:xfrm>
            <a:off x="-383540" y="0"/>
            <a:ext cx="570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Typical Fine-tuning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A6DD01-5803-428C-AF79-DD96421B12B9}"/>
              </a:ext>
            </a:extLst>
          </p:cNvPr>
          <p:cNvSpPr txBox="1"/>
          <p:nvPr/>
        </p:nvSpPr>
        <p:spPr>
          <a:xfrm>
            <a:off x="4801434" y="3485167"/>
            <a:ext cx="146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imbeds</a:t>
            </a:r>
          </a:p>
        </p:txBody>
      </p:sp>
    </p:spTree>
    <p:extLst>
      <p:ext uri="{BB962C8B-B14F-4D97-AF65-F5344CB8AC3E}">
        <p14:creationId xmlns:p14="http://schemas.microsoft.com/office/powerpoint/2010/main" val="28989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5" grpId="0" animBg="1"/>
      <p:bldP spid="40" grpId="0" animBg="1"/>
      <p:bldP spid="42" grpId="0" animBg="1"/>
      <p:bldP spid="60" grpId="0" animBg="1"/>
      <p:bldP spid="61" grpId="0" animBg="1"/>
      <p:bldP spid="65" grpId="0" animBg="1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13232-CA2D-4BCF-AF22-E9AA739C38C7}"/>
              </a:ext>
            </a:extLst>
          </p:cNvPr>
          <p:cNvGrpSpPr/>
          <p:nvPr/>
        </p:nvGrpSpPr>
        <p:grpSpPr>
          <a:xfrm>
            <a:off x="1988064" y="5583913"/>
            <a:ext cx="1828800" cy="773798"/>
            <a:chOff x="8198584" y="3181939"/>
            <a:chExt cx="1828800" cy="773798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4C946BFE-6A22-4D29-80E5-66D053F5DA98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CD3503-C387-44F5-9022-1D6586C9B108}"/>
                </a:ext>
              </a:extLst>
            </p:cNvPr>
            <p:cNvSpPr txBox="1"/>
            <p:nvPr/>
          </p:nvSpPr>
          <p:spPr>
            <a:xfrm>
              <a:off x="8198584" y="3309406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novel classes</a:t>
              </a:r>
            </a:p>
            <a:p>
              <a:pPr algn="ctr"/>
              <a:r>
                <a:rPr lang="en-US" dirty="0"/>
                <a:t>5-way/1-shot</a:t>
              </a:r>
            </a:p>
          </p:txBody>
        </p:sp>
      </p:grpSp>
      <p:pic>
        <p:nvPicPr>
          <p:cNvPr id="55" name="Picture 54" descr="A bird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C2617CC-5BA8-4837-9DD7-5287AE26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3288" r="-1" b="21478"/>
          <a:stretch/>
        </p:blipFill>
        <p:spPr>
          <a:xfrm>
            <a:off x="2552698" y="2173749"/>
            <a:ext cx="678449" cy="608218"/>
          </a:xfrm>
          <a:prstGeom prst="rect">
            <a:avLst/>
          </a:prstGeom>
        </p:spPr>
      </p:pic>
      <p:pic>
        <p:nvPicPr>
          <p:cNvPr id="56" name="Picture 55" descr="A picture containing logo&#10;&#10;Description automatically generated">
            <a:extLst>
              <a:ext uri="{FF2B5EF4-FFF2-40B4-BE49-F238E27FC236}">
                <a16:creationId xmlns:a16="http://schemas.microsoft.com/office/drawing/2014/main" id="{8C0CE799-0BEA-4B3C-808B-FF8AEC9F7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60" y="4228198"/>
            <a:ext cx="631313" cy="5990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562CD7-A861-483B-B71B-977F6F5C4322}"/>
              </a:ext>
            </a:extLst>
          </p:cNvPr>
          <p:cNvGrpSpPr/>
          <p:nvPr/>
        </p:nvGrpSpPr>
        <p:grpSpPr>
          <a:xfrm>
            <a:off x="2563375" y="2827691"/>
            <a:ext cx="1164517" cy="1429346"/>
            <a:chOff x="2563375" y="2827691"/>
            <a:chExt cx="1164517" cy="1429346"/>
          </a:xfrm>
        </p:grpSpPr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2D2C1876-D354-4998-B5AB-97ED201FB9ED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48654" y="3188836"/>
              <a:ext cx="479238" cy="1068201"/>
            </a:xfrm>
            <a:prstGeom prst="curvedConnector3">
              <a:avLst>
                <a:gd name="adj1" fmla="val 4145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56" descr="A picture containing sitting, table, blue, close&#10;&#10;Description automatically generated">
              <a:extLst>
                <a:ext uri="{FF2B5EF4-FFF2-40B4-BE49-F238E27FC236}">
                  <a16:creationId xmlns:a16="http://schemas.microsoft.com/office/drawing/2014/main" id="{7B9DE3F5-18AD-4433-96C0-2EC68C598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8" b="23752"/>
            <a:stretch/>
          </p:blipFill>
          <p:spPr>
            <a:xfrm>
              <a:off x="2563375" y="2827691"/>
              <a:ext cx="674530" cy="6254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56C900-01FE-4B01-9AE1-C0EAC2457E9B}"/>
              </a:ext>
            </a:extLst>
          </p:cNvPr>
          <p:cNvGrpSpPr/>
          <p:nvPr/>
        </p:nvGrpSpPr>
        <p:grpSpPr>
          <a:xfrm>
            <a:off x="2532602" y="3540150"/>
            <a:ext cx="1195290" cy="716887"/>
            <a:chOff x="2532602" y="3540150"/>
            <a:chExt cx="1195290" cy="716887"/>
          </a:xfrm>
        </p:grpSpPr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95BB3647-8406-4432-A2AC-5A36E6D4AB5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44868" y="3921655"/>
              <a:ext cx="483024" cy="33538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 descr="A picture containing sport, gymnastics, indoor, dog&#10;&#10;Description automatically generated">
              <a:extLst>
                <a:ext uri="{FF2B5EF4-FFF2-40B4-BE49-F238E27FC236}">
                  <a16:creationId xmlns:a16="http://schemas.microsoft.com/office/drawing/2014/main" id="{755BCE5A-96FA-47EB-B61C-A28B2B33A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44" r="5951" b="16536"/>
            <a:stretch/>
          </p:blipFill>
          <p:spPr>
            <a:xfrm>
              <a:off x="2532602" y="3540150"/>
              <a:ext cx="681041" cy="600799"/>
            </a:xfrm>
            <a:prstGeom prst="rect">
              <a:avLst/>
            </a:prstGeom>
          </p:spPr>
        </p:pic>
      </p:grpSp>
      <p:pic>
        <p:nvPicPr>
          <p:cNvPr id="59" name="Picture 58" descr="A polar bear in the snow&#10;&#10;Description automatically generated">
            <a:extLst>
              <a:ext uri="{FF2B5EF4-FFF2-40B4-BE49-F238E27FC236}">
                <a16:creationId xmlns:a16="http://schemas.microsoft.com/office/drawing/2014/main" id="{749F277E-EB12-46E4-A4D0-D21B90F5B7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r="8913" b="12845"/>
          <a:stretch/>
        </p:blipFill>
        <p:spPr>
          <a:xfrm>
            <a:off x="2545923" y="4903910"/>
            <a:ext cx="697209" cy="60462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81BF7D7-A4A8-4F8F-818C-09A8F75F7EA4}"/>
              </a:ext>
            </a:extLst>
          </p:cNvPr>
          <p:cNvSpPr/>
          <p:nvPr/>
        </p:nvSpPr>
        <p:spPr>
          <a:xfrm>
            <a:off x="2571168" y="4233340"/>
            <a:ext cx="631313" cy="591636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6293CD-FE90-4A73-8FAC-153C1369CCD7}"/>
              </a:ext>
            </a:extLst>
          </p:cNvPr>
          <p:cNvSpPr/>
          <p:nvPr/>
        </p:nvSpPr>
        <p:spPr>
          <a:xfrm>
            <a:off x="2559106" y="2834855"/>
            <a:ext cx="666525" cy="624636"/>
          </a:xfrm>
          <a:prstGeom prst="rect">
            <a:avLst/>
          </a:prstGeom>
          <a:noFill/>
          <a:ln w="412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4E397-9442-4E20-A9F0-80969E37DEE7}"/>
              </a:ext>
            </a:extLst>
          </p:cNvPr>
          <p:cNvGrpSpPr/>
          <p:nvPr/>
        </p:nvGrpSpPr>
        <p:grpSpPr>
          <a:xfrm>
            <a:off x="2559106" y="2156799"/>
            <a:ext cx="1168786" cy="2100238"/>
            <a:chOff x="2559106" y="2156799"/>
            <a:chExt cx="1168786" cy="2100238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5164EA53-78B5-4DC7-B7D1-195647DBF7EA}"/>
                </a:ext>
              </a:extLst>
            </p:cNvPr>
            <p:cNvCxnSpPr>
              <a:cxnSpLocks/>
            </p:cNvCxnSpPr>
            <p:nvPr/>
          </p:nvCxnSpPr>
          <p:spPr>
            <a:xfrm>
              <a:off x="3253858" y="2466768"/>
              <a:ext cx="474034" cy="179026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BDEF61-0312-4B2C-A44D-8194C3D95A99}"/>
                </a:ext>
              </a:extLst>
            </p:cNvPr>
            <p:cNvSpPr/>
            <p:nvPr/>
          </p:nvSpPr>
          <p:spPr>
            <a:xfrm>
              <a:off x="2559106" y="2156799"/>
              <a:ext cx="666525" cy="6199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6AAF4E-52EC-46DF-8D93-65C171237C36}"/>
              </a:ext>
            </a:extLst>
          </p:cNvPr>
          <p:cNvGrpSpPr/>
          <p:nvPr/>
        </p:nvGrpSpPr>
        <p:grpSpPr>
          <a:xfrm>
            <a:off x="2557312" y="4203023"/>
            <a:ext cx="1170580" cy="624636"/>
            <a:chOff x="2557312" y="4203023"/>
            <a:chExt cx="1170580" cy="624636"/>
          </a:xfrm>
        </p:grpSpPr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282651C-537B-44E5-ADA3-157F3A31D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667" y="4305078"/>
              <a:ext cx="479225" cy="5017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40EDA9-02D5-4404-88F7-EF5F36B59EC4}"/>
                </a:ext>
              </a:extLst>
            </p:cNvPr>
            <p:cNvSpPr/>
            <p:nvPr/>
          </p:nvSpPr>
          <p:spPr>
            <a:xfrm>
              <a:off x="2557312" y="4203023"/>
              <a:ext cx="666525" cy="6246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DAFC17-BC08-4064-B2E8-5128F3259FC6}"/>
              </a:ext>
            </a:extLst>
          </p:cNvPr>
          <p:cNvGrpSpPr/>
          <p:nvPr/>
        </p:nvGrpSpPr>
        <p:grpSpPr>
          <a:xfrm>
            <a:off x="2557358" y="4257037"/>
            <a:ext cx="1170534" cy="1250938"/>
            <a:chOff x="2557358" y="4257037"/>
            <a:chExt cx="1170534" cy="1250938"/>
          </a:xfrm>
        </p:grpSpPr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29F6D441-27CA-4778-8723-47647C1ED0C4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V="1">
              <a:off x="3244868" y="4257037"/>
              <a:ext cx="483024" cy="115204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E3A6AD-DDD0-482D-A652-1C9A40CC22B6}"/>
                </a:ext>
              </a:extLst>
            </p:cNvPr>
            <p:cNvSpPr/>
            <p:nvPr/>
          </p:nvSpPr>
          <p:spPr>
            <a:xfrm>
              <a:off x="2557358" y="4883339"/>
              <a:ext cx="666525" cy="6246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12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0255D68-B7E4-4CB9-9E8B-74FF8C721E4D}"/>
              </a:ext>
            </a:extLst>
          </p:cNvPr>
          <p:cNvSpPr/>
          <p:nvPr/>
        </p:nvSpPr>
        <p:spPr>
          <a:xfrm>
            <a:off x="2549096" y="3533826"/>
            <a:ext cx="666525" cy="62463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A3DD57A9-3C25-4BCB-8D73-0E24872354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2" y="3619359"/>
            <a:ext cx="418910" cy="4189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2FB570-13B1-41D4-9541-7177F2C1CD11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6ADB5C-BFC7-463C-83F0-014A6C0DF273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93A8E5-E2D5-4BA0-815E-376EF01068A9}"/>
              </a:ext>
            </a:extLst>
          </p:cNvPr>
          <p:cNvSpPr txBox="1"/>
          <p:nvPr/>
        </p:nvSpPr>
        <p:spPr>
          <a:xfrm>
            <a:off x="-383540" y="0"/>
            <a:ext cx="570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Typical Fine-tuning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B73DF-995F-4369-AD10-801D89C8C20B}"/>
              </a:ext>
            </a:extLst>
          </p:cNvPr>
          <p:cNvGrpSpPr/>
          <p:nvPr/>
        </p:nvGrpSpPr>
        <p:grpSpPr>
          <a:xfrm>
            <a:off x="4801434" y="3485167"/>
            <a:ext cx="1462854" cy="1329985"/>
            <a:chOff x="4801434" y="3485167"/>
            <a:chExt cx="1462854" cy="13299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3003B45-39E9-4FF4-8EE7-B8BDFEE5391C}"/>
                </a:ext>
              </a:extLst>
            </p:cNvPr>
            <p:cNvGrpSpPr/>
            <p:nvPr/>
          </p:nvGrpSpPr>
          <p:grpSpPr>
            <a:xfrm>
              <a:off x="5045092" y="3789816"/>
              <a:ext cx="788567" cy="1025336"/>
              <a:chOff x="5045092" y="3789816"/>
              <a:chExt cx="788567" cy="102533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E05E07-795E-4AB4-B022-2869623B3691}"/>
                  </a:ext>
                </a:extLst>
              </p:cNvPr>
              <p:cNvSpPr/>
              <p:nvPr/>
            </p:nvSpPr>
            <p:spPr>
              <a:xfrm rot="10800000">
                <a:off x="5721619" y="3789816"/>
                <a:ext cx="112040" cy="1025336"/>
              </a:xfrm>
              <a:prstGeom prst="rect">
                <a:avLst/>
              </a:prstGeom>
              <a:pattFill prst="pct60">
                <a:fgClr>
                  <a:schemeClr val="bg1"/>
                </a:fgClr>
                <a:bgClr>
                  <a:srgbClr val="00FF00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0000"/>
                  </a:highlight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E0CBE7-A37C-446D-B431-4344AF43EECA}"/>
                  </a:ext>
                </a:extLst>
              </p:cNvPr>
              <p:cNvSpPr/>
              <p:nvPr/>
            </p:nvSpPr>
            <p:spPr>
              <a:xfrm rot="10800000">
                <a:off x="5212085" y="3789816"/>
                <a:ext cx="112040" cy="1025336"/>
              </a:xfrm>
              <a:prstGeom prst="rect">
                <a:avLst/>
              </a:prstGeom>
              <a:pattFill prst="weave">
                <a:fgClr>
                  <a:schemeClr val="bg1"/>
                </a:fgClr>
                <a:bgClr>
                  <a:srgbClr val="66CCFF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0000"/>
                  </a:highlight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F606C9F-681F-4068-8673-6321EA961140}"/>
                  </a:ext>
                </a:extLst>
              </p:cNvPr>
              <p:cNvSpPr/>
              <p:nvPr/>
            </p:nvSpPr>
            <p:spPr>
              <a:xfrm rot="10800000">
                <a:off x="5045092" y="3789816"/>
                <a:ext cx="112040" cy="1025336"/>
              </a:xfrm>
              <a:prstGeom prst="rect">
                <a:avLst/>
              </a:prstGeom>
              <a:pattFill prst="smConfetti">
                <a:fgClr>
                  <a:schemeClr val="bg1"/>
                </a:fgClr>
                <a:bgClr>
                  <a:srgbClr val="FF7C80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0000"/>
                  </a:highlight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BB14077-C9C0-4C81-895F-FC0FD20085FE}"/>
                  </a:ext>
                </a:extLst>
              </p:cNvPr>
              <p:cNvSpPr/>
              <p:nvPr/>
            </p:nvSpPr>
            <p:spPr>
              <a:xfrm rot="10800000">
                <a:off x="5382205" y="3789816"/>
                <a:ext cx="112040" cy="1025336"/>
              </a:xfrm>
              <a:prstGeom prst="rect">
                <a:avLst/>
              </a:prstGeom>
              <a:pattFill prst="pct60">
                <a:fgClr>
                  <a:schemeClr val="bg1"/>
                </a:fgClr>
                <a:bgClr>
                  <a:schemeClr val="tx1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0000"/>
                  </a:highlight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A49538-ECF0-4F2F-81A6-8CB18EEBA064}"/>
                  </a:ext>
                </a:extLst>
              </p:cNvPr>
              <p:cNvSpPr/>
              <p:nvPr/>
            </p:nvSpPr>
            <p:spPr>
              <a:xfrm rot="10800000">
                <a:off x="5551912" y="3789816"/>
                <a:ext cx="112040" cy="1025336"/>
              </a:xfrm>
              <a:prstGeom prst="rect">
                <a:avLst/>
              </a:prstGeom>
              <a:pattFill prst="pct60">
                <a:fgClr>
                  <a:schemeClr val="bg1"/>
                </a:fgClr>
                <a:bgClr>
                  <a:srgbClr val="FFC000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899020-A7EE-4511-AD72-1BB1A31E8D07}"/>
                </a:ext>
              </a:extLst>
            </p:cNvPr>
            <p:cNvSpPr txBox="1"/>
            <p:nvPr/>
          </p:nvSpPr>
          <p:spPr>
            <a:xfrm>
              <a:off x="4801434" y="3485167"/>
              <a:ext cx="1462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image imbeds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0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00143 -0.2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5612A-FDA7-47B4-9E7F-EBE05BB62104}"/>
              </a:ext>
            </a:extLst>
          </p:cNvPr>
          <p:cNvSpPr txBox="1"/>
          <p:nvPr/>
        </p:nvSpPr>
        <p:spPr>
          <a:xfrm>
            <a:off x="6581774" y="5937730"/>
            <a:ext cx="497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cs typeface="Gisha" panose="020B0604020202020204" pitchFamily="34" charset="-79"/>
              </a:rPr>
              <a:t>Associative Alignment for Few-shot Image Classification</a:t>
            </a:r>
            <a:endParaRPr lang="en-US" sz="1200" b="1" i="0" dirty="0">
              <a:effectLst/>
              <a:cs typeface="Gisha" panose="020B0604020202020204" pitchFamily="34" charset="-79"/>
            </a:endParaRPr>
          </a:p>
          <a:p>
            <a:pPr algn="ctr"/>
            <a:r>
              <a:rPr lang="en-US" sz="1200" dirty="0">
                <a:cs typeface="Gisha" panose="020B0604020202020204" pitchFamily="34" charset="-79"/>
              </a:rPr>
              <a:t>Afrasiyabi A., Lalonde JF., </a:t>
            </a:r>
            <a:r>
              <a:rPr lang="en-US" sz="1200" dirty="0" err="1">
                <a:cs typeface="Gisha" panose="020B0604020202020204" pitchFamily="34" charset="-79"/>
              </a:rPr>
              <a:t>Gagné</a:t>
            </a:r>
            <a:r>
              <a:rPr lang="en-US" sz="1200" dirty="0">
                <a:cs typeface="Gisha" panose="020B0604020202020204" pitchFamily="34" charset="-79"/>
              </a:rPr>
              <a:t> C. (2020), </a:t>
            </a:r>
            <a:r>
              <a:rPr lang="en-US" sz="1200" dirty="0">
                <a:solidFill>
                  <a:srgbClr val="FF0000"/>
                </a:solidFill>
                <a:cs typeface="Gisha" panose="020B0604020202020204" pitchFamily="34" charset="-79"/>
              </a:rPr>
              <a:t>ECCV, 2020 (Spotlight; top 5%)</a:t>
            </a:r>
            <a:r>
              <a:rPr lang="en-US" sz="1200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BE0A0-9418-4359-B595-9B455D3DA4DD}"/>
              </a:ext>
            </a:extLst>
          </p:cNvPr>
          <p:cNvSpPr/>
          <p:nvPr/>
        </p:nvSpPr>
        <p:spPr>
          <a:xfrm>
            <a:off x="-178943" y="2430379"/>
            <a:ext cx="12643659" cy="1335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34D2E-1D63-4C32-9654-F8F1282AA2D4}"/>
              </a:ext>
            </a:extLst>
          </p:cNvPr>
          <p:cNvSpPr txBox="1"/>
          <p:nvPr/>
        </p:nvSpPr>
        <p:spPr>
          <a:xfrm>
            <a:off x="0" y="2555216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for Few-shot Image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90ECC-52E0-4339-A143-F3E3ECAC2F60}"/>
              </a:ext>
            </a:extLst>
          </p:cNvPr>
          <p:cNvSpPr txBox="1"/>
          <p:nvPr/>
        </p:nvSpPr>
        <p:spPr>
          <a:xfrm>
            <a:off x="2423361" y="3244334"/>
            <a:ext cx="734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cs typeface="Gisha" panose="020B0604020202020204" pitchFamily="34" charset="-79"/>
              </a:rPr>
              <a:t>Afrasiyabi A., Lalonde JF., </a:t>
            </a:r>
            <a:r>
              <a:rPr lang="en-US" sz="1800" dirty="0" err="1">
                <a:cs typeface="Gisha" panose="020B0604020202020204" pitchFamily="34" charset="-79"/>
              </a:rPr>
              <a:t>Gagné</a:t>
            </a:r>
            <a:r>
              <a:rPr lang="en-US" sz="1800" dirty="0">
                <a:cs typeface="Gisha" panose="020B0604020202020204" pitchFamily="34" charset="-79"/>
              </a:rPr>
              <a:t> C. (2020), </a:t>
            </a:r>
            <a:r>
              <a:rPr lang="en-US" sz="1800" dirty="0">
                <a:solidFill>
                  <a:srgbClr val="C00000"/>
                </a:solidFill>
                <a:cs typeface="Gisha" panose="020B0604020202020204" pitchFamily="34" charset="-79"/>
              </a:rPr>
              <a:t>ECCV, 2020 (Spotlight; top 5%)</a:t>
            </a:r>
            <a:r>
              <a:rPr lang="en-US" sz="1800" dirty="0">
                <a:cs typeface="Gisha" panose="020B0604020202020204" pitchFamily="34" charset="-79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578CA-DC47-4B9F-95DF-737631C40606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8862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-0.12187 4.44444E-6 C -0.17656 4.44444E-6 -0.24375 -0.12732 -0.24375 -0.23056 L -0.24375 -0.4608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-23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 animBg="1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C1390B-E49B-4D31-8ACF-E2CC280D7295}"/>
              </a:ext>
            </a:extLst>
          </p:cNvPr>
          <p:cNvSpPr/>
          <p:nvPr/>
        </p:nvSpPr>
        <p:spPr>
          <a:xfrm>
            <a:off x="-178943" y="2430379"/>
            <a:ext cx="12643659" cy="1335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FAB31-058A-4976-A899-525C4FF0C4CF}"/>
              </a:ext>
            </a:extLst>
          </p:cNvPr>
          <p:cNvSpPr txBox="1"/>
          <p:nvPr/>
        </p:nvSpPr>
        <p:spPr>
          <a:xfrm>
            <a:off x="0" y="2555216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for Few-shot Image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355C2-81D8-4649-AD06-CB3AB0BF006E}"/>
              </a:ext>
            </a:extLst>
          </p:cNvPr>
          <p:cNvSpPr txBox="1"/>
          <p:nvPr/>
        </p:nvSpPr>
        <p:spPr>
          <a:xfrm>
            <a:off x="2423361" y="3244334"/>
            <a:ext cx="734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cs typeface="Gisha" panose="020B0604020202020204" pitchFamily="34" charset="-79"/>
              </a:rPr>
              <a:t>Afrasiyabi A., Lalonde JF., </a:t>
            </a:r>
            <a:r>
              <a:rPr lang="en-US" sz="1800" dirty="0" err="1">
                <a:cs typeface="Gisha" panose="020B0604020202020204" pitchFamily="34" charset="-79"/>
              </a:rPr>
              <a:t>Gagné</a:t>
            </a:r>
            <a:r>
              <a:rPr lang="en-US" sz="1800" dirty="0">
                <a:cs typeface="Gisha" panose="020B0604020202020204" pitchFamily="34" charset="-79"/>
              </a:rPr>
              <a:t> C. (2020), </a:t>
            </a:r>
            <a:r>
              <a:rPr lang="en-US" sz="1800" dirty="0">
                <a:solidFill>
                  <a:srgbClr val="C00000"/>
                </a:solidFill>
                <a:cs typeface="Gisha" panose="020B0604020202020204" pitchFamily="34" charset="-79"/>
              </a:rPr>
              <a:t>ECCV, 2020 (Spotlight; top 5%)</a:t>
            </a:r>
            <a:r>
              <a:rPr lang="en-US" sz="1800" dirty="0">
                <a:cs typeface="Gisha" panose="020B0604020202020204" pitchFamily="34" charset="-79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9E256-9141-442C-94FA-65ED6DB01864}"/>
              </a:ext>
            </a:extLst>
          </p:cNvPr>
          <p:cNvSpPr txBox="1"/>
          <p:nvPr/>
        </p:nvSpPr>
        <p:spPr>
          <a:xfrm>
            <a:off x="3123005" y="2555215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E723-72F8-40D8-9FEB-123970AECC9D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4892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7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72A12E-7564-4C21-8490-42CF4287F39D}"/>
              </a:ext>
            </a:extLst>
          </p:cNvPr>
          <p:cNvSpPr txBox="1"/>
          <p:nvPr/>
        </p:nvSpPr>
        <p:spPr>
          <a:xfrm>
            <a:off x="3123005" y="2555215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E454C-1CBF-45C8-8F93-3670BA410238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9895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0.12786 -1.85185E-6 C -0.18515 -1.85185E-6 -0.2556 -0.10278 -0.2556 -0.18611 L -0.2556 -0.371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86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tree, bird&#10;&#10;Description automatically generated">
            <a:extLst>
              <a:ext uri="{FF2B5EF4-FFF2-40B4-BE49-F238E27FC236}">
                <a16:creationId xmlns:a16="http://schemas.microsoft.com/office/drawing/2014/main" id="{CB324BBB-E92B-40E9-9A84-81239754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35991"/>
            <a:ext cx="5118100" cy="3186017"/>
          </a:xfrm>
          <a:prstGeom prst="rect">
            <a:avLst/>
          </a:prstGeom>
        </p:spPr>
      </p:pic>
      <p:pic>
        <p:nvPicPr>
          <p:cNvPr id="8" name="Picture 7" descr="A close-up of a bug&#10;&#10;Description automatically generated with low confidence">
            <a:extLst>
              <a:ext uri="{FF2B5EF4-FFF2-40B4-BE49-F238E27FC236}">
                <a16:creationId xmlns:a16="http://schemas.microsoft.com/office/drawing/2014/main" id="{C9943911-42FC-4CE9-B556-B6F6DD01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835991"/>
            <a:ext cx="5118100" cy="3186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92375E-CFD6-4820-BF58-71AD688E8711}"/>
              </a:ext>
            </a:extLst>
          </p:cNvPr>
          <p:cNvSpPr txBox="1"/>
          <p:nvPr/>
        </p:nvSpPr>
        <p:spPr>
          <a:xfrm>
            <a:off x="0" y="0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71BE7-47AD-46D6-9021-98CC0FABA85D}"/>
              </a:ext>
            </a:extLst>
          </p:cNvPr>
          <p:cNvSpPr txBox="1"/>
          <p:nvPr/>
        </p:nvSpPr>
        <p:spPr>
          <a:xfrm>
            <a:off x="-25527" y="6627168"/>
            <a:ext cx="65411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www.catersnews.com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07C2D-61A5-4AEF-B144-70F3EE23CB84}"/>
              </a:ext>
            </a:extLst>
          </p:cNvPr>
          <p:cNvSpPr txBox="1"/>
          <p:nvPr/>
        </p:nvSpPr>
        <p:spPr>
          <a:xfrm>
            <a:off x="-25527" y="6480974"/>
            <a:ext cx="197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Photo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1DD26-9D3C-4391-B8A1-7E0C246FE1B8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3296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97BDC10-E0BB-4D79-8054-53460B898AC8}"/>
              </a:ext>
            </a:extLst>
          </p:cNvPr>
          <p:cNvSpPr/>
          <p:nvPr/>
        </p:nvSpPr>
        <p:spPr>
          <a:xfrm>
            <a:off x="212684" y="1447800"/>
            <a:ext cx="11071243" cy="1878651"/>
          </a:xfrm>
          <a:prstGeom prst="roundRect">
            <a:avLst>
              <a:gd name="adj" fmla="val 9834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An elephant and its calf walking in the wild&#10;&#10;Description automatically generated with medium confidence">
            <a:extLst>
              <a:ext uri="{FF2B5EF4-FFF2-40B4-BE49-F238E27FC236}">
                <a16:creationId xmlns:a16="http://schemas.microsoft.com/office/drawing/2014/main" id="{B83757AB-856F-49D4-A4F8-58223D2CC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-1100" r="16062"/>
          <a:stretch/>
        </p:blipFill>
        <p:spPr>
          <a:xfrm>
            <a:off x="273354" y="1535752"/>
            <a:ext cx="1963371" cy="1752599"/>
          </a:xfrm>
          <a:prstGeom prst="rect">
            <a:avLst/>
          </a:prstGeom>
        </p:spPr>
      </p:pic>
      <p:pic>
        <p:nvPicPr>
          <p:cNvPr id="84" name="Picture 83" descr="An elephant with tusks&#10;&#10;Description automatically generated with medium confidence">
            <a:extLst>
              <a:ext uri="{FF2B5EF4-FFF2-40B4-BE49-F238E27FC236}">
                <a16:creationId xmlns:a16="http://schemas.microsoft.com/office/drawing/2014/main" id="{23C6AC55-B2DF-4A20-8463-4EE6B84721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8606"/>
          <a:stretch/>
        </p:blipFill>
        <p:spPr>
          <a:xfrm>
            <a:off x="6359848" y="1535751"/>
            <a:ext cx="1979958" cy="1724025"/>
          </a:xfrm>
          <a:prstGeom prst="rect">
            <a:avLst/>
          </a:prstGeom>
        </p:spPr>
      </p:pic>
      <p:pic>
        <p:nvPicPr>
          <p:cNvPr id="85" name="Picture 84" descr="An elephant with tusks&#10;&#10;Description automatically generated">
            <a:extLst>
              <a:ext uri="{FF2B5EF4-FFF2-40B4-BE49-F238E27FC236}">
                <a16:creationId xmlns:a16="http://schemas.microsoft.com/office/drawing/2014/main" id="{1FE627DD-F2C6-44A1-9624-338E2571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7"/>
          <a:stretch/>
        </p:blipFill>
        <p:spPr>
          <a:xfrm>
            <a:off x="9255217" y="1535751"/>
            <a:ext cx="1950721" cy="1711705"/>
          </a:xfrm>
          <a:prstGeom prst="rect">
            <a:avLst/>
          </a:prstGeom>
        </p:spPr>
      </p:pic>
      <p:pic>
        <p:nvPicPr>
          <p:cNvPr id="87" name="Picture 86" descr="A picture containing outdoor, nature, spring&#10;&#10;Description automatically generated">
            <a:extLst>
              <a:ext uri="{FF2B5EF4-FFF2-40B4-BE49-F238E27FC236}">
                <a16:creationId xmlns:a16="http://schemas.microsoft.com/office/drawing/2014/main" id="{AF98DAC9-50BD-473B-9522-AECE99377C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3642"/>
          <a:stretch/>
        </p:blipFill>
        <p:spPr>
          <a:xfrm>
            <a:off x="4336842" y="1535752"/>
            <a:ext cx="1954658" cy="172402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3830B57-41F7-4D28-A45E-F2963DCD827A}"/>
              </a:ext>
            </a:extLst>
          </p:cNvPr>
          <p:cNvSpPr txBox="1"/>
          <p:nvPr/>
        </p:nvSpPr>
        <p:spPr>
          <a:xfrm>
            <a:off x="8439127" y="1775679"/>
            <a:ext cx="279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…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4448A43-B298-47A8-AED3-EB5D431C8BB0}"/>
              </a:ext>
            </a:extLst>
          </p:cNvPr>
          <p:cNvSpPr/>
          <p:nvPr/>
        </p:nvSpPr>
        <p:spPr>
          <a:xfrm>
            <a:off x="212683" y="4637725"/>
            <a:ext cx="4219617" cy="1878651"/>
          </a:xfrm>
          <a:prstGeom prst="roundRect">
            <a:avLst>
              <a:gd name="adj" fmla="val 9834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7A85E8-4539-4BF5-A74E-1ED36930859B}"/>
              </a:ext>
            </a:extLst>
          </p:cNvPr>
          <p:cNvSpPr txBox="1"/>
          <p:nvPr/>
        </p:nvSpPr>
        <p:spPr>
          <a:xfrm>
            <a:off x="331389" y="4121013"/>
            <a:ext cx="458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Fine-tuning (mammoth)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132253-CCD1-45F1-B733-7F78284D4DAB}"/>
              </a:ext>
            </a:extLst>
          </p:cNvPr>
          <p:cNvSpPr txBox="1"/>
          <p:nvPr/>
        </p:nvSpPr>
        <p:spPr>
          <a:xfrm>
            <a:off x="331390" y="950519"/>
            <a:ext cx="426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Base class (elephant)</a:t>
            </a:r>
          </a:p>
        </p:txBody>
      </p:sp>
      <p:pic>
        <p:nvPicPr>
          <p:cNvPr id="92" name="Picture 91" descr="A picture containing indoor, knocker&#10;&#10;Description automatically generated">
            <a:extLst>
              <a:ext uri="{FF2B5EF4-FFF2-40B4-BE49-F238E27FC236}">
                <a16:creationId xmlns:a16="http://schemas.microsoft.com/office/drawing/2014/main" id="{F9AE86B1-860C-42A0-A9E2-F1AB84D42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4" y="4726625"/>
            <a:ext cx="1950722" cy="1711705"/>
          </a:xfrm>
          <a:prstGeom prst="rect">
            <a:avLst/>
          </a:prstGeom>
        </p:spPr>
      </p:pic>
      <p:pic>
        <p:nvPicPr>
          <p:cNvPr id="93" name="Picture 92" descr="A picture containing reptile, wall, dinosaur, indoor&#10;&#10;Description automatically generated">
            <a:extLst>
              <a:ext uri="{FF2B5EF4-FFF2-40B4-BE49-F238E27FC236}">
                <a16:creationId xmlns:a16="http://schemas.microsoft.com/office/drawing/2014/main" id="{E7D485A0-026C-409A-8B08-2C03C53BD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20" y="4726625"/>
            <a:ext cx="1950722" cy="1724025"/>
          </a:xfrm>
          <a:prstGeom prst="rect">
            <a:avLst/>
          </a:prstGeom>
        </p:spPr>
      </p:pic>
      <p:pic>
        <p:nvPicPr>
          <p:cNvPr id="95" name="Picture 94" descr="A picture containing dinosaur, reptile&#10;&#10;Description automatically generated">
            <a:extLst>
              <a:ext uri="{FF2B5EF4-FFF2-40B4-BE49-F238E27FC236}">
                <a16:creationId xmlns:a16="http://schemas.microsoft.com/office/drawing/2014/main" id="{377F4872-4410-4728-B558-40FF03257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95" y="1560468"/>
            <a:ext cx="1940126" cy="170766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65D6283-D19D-4211-ADB9-76B02A7CC13B}"/>
              </a:ext>
            </a:extLst>
          </p:cNvPr>
          <p:cNvSpPr txBox="1"/>
          <p:nvPr/>
        </p:nvSpPr>
        <p:spPr>
          <a:xfrm>
            <a:off x="0" y="0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25C27-736C-4E15-ADEA-3C283A2ED095}"/>
              </a:ext>
            </a:extLst>
          </p:cNvPr>
          <p:cNvSpPr txBox="1"/>
          <p:nvPr/>
        </p:nvSpPr>
        <p:spPr>
          <a:xfrm>
            <a:off x="10230577" y="6524585"/>
            <a:ext cx="623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10"/>
              </a:rPr>
              <a:t>www.shutterstock.com</a:t>
            </a:r>
            <a:endParaRPr lang="en-US" sz="800" dirty="0"/>
          </a:p>
          <a:p>
            <a:r>
              <a:rPr lang="en-US" sz="800" dirty="0">
                <a:hlinkClick r:id="rId11"/>
              </a:rPr>
              <a:t>https://wikivisually.com/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F51FE5C-EF66-4C0F-BC95-7EEE024D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92" y="6344641"/>
            <a:ext cx="1595437" cy="2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3785EC-36FF-4CF2-ADA6-5BA64C38701F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30760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 descr="An elephant and its calf walking in the wild&#10;&#10;Description automatically generated with medium confidence">
            <a:extLst>
              <a:ext uri="{FF2B5EF4-FFF2-40B4-BE49-F238E27FC236}">
                <a16:creationId xmlns:a16="http://schemas.microsoft.com/office/drawing/2014/main" id="{B83757AB-856F-49D4-A4F8-58223D2CC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-1100" r="16062"/>
          <a:stretch/>
        </p:blipFill>
        <p:spPr>
          <a:xfrm>
            <a:off x="273354" y="1535752"/>
            <a:ext cx="1963371" cy="1752599"/>
          </a:xfrm>
          <a:prstGeom prst="rect">
            <a:avLst/>
          </a:prstGeom>
        </p:spPr>
      </p:pic>
      <p:pic>
        <p:nvPicPr>
          <p:cNvPr id="84" name="Picture 83" descr="An elephant with tusks&#10;&#10;Description automatically generated with medium confidence">
            <a:extLst>
              <a:ext uri="{FF2B5EF4-FFF2-40B4-BE49-F238E27FC236}">
                <a16:creationId xmlns:a16="http://schemas.microsoft.com/office/drawing/2014/main" id="{23C6AC55-B2DF-4A20-8463-4EE6B84721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8606"/>
          <a:stretch/>
        </p:blipFill>
        <p:spPr>
          <a:xfrm>
            <a:off x="6359848" y="1535751"/>
            <a:ext cx="1979958" cy="1724025"/>
          </a:xfrm>
          <a:prstGeom prst="rect">
            <a:avLst/>
          </a:prstGeom>
        </p:spPr>
      </p:pic>
      <p:pic>
        <p:nvPicPr>
          <p:cNvPr id="85" name="Picture 84" descr="An elephant with tusks&#10;&#10;Description automatically generated">
            <a:extLst>
              <a:ext uri="{FF2B5EF4-FFF2-40B4-BE49-F238E27FC236}">
                <a16:creationId xmlns:a16="http://schemas.microsoft.com/office/drawing/2014/main" id="{1FE627DD-F2C6-44A1-9624-338E2571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7"/>
          <a:stretch/>
        </p:blipFill>
        <p:spPr>
          <a:xfrm>
            <a:off x="9195108" y="1518304"/>
            <a:ext cx="1950721" cy="1711705"/>
          </a:xfrm>
          <a:prstGeom prst="rect">
            <a:avLst/>
          </a:prstGeom>
        </p:spPr>
      </p:pic>
      <p:pic>
        <p:nvPicPr>
          <p:cNvPr id="87" name="Picture 86" descr="A picture containing outdoor, nature, spring&#10;&#10;Description automatically generated">
            <a:extLst>
              <a:ext uri="{FF2B5EF4-FFF2-40B4-BE49-F238E27FC236}">
                <a16:creationId xmlns:a16="http://schemas.microsoft.com/office/drawing/2014/main" id="{AF98DAC9-50BD-473B-9522-AECE99377C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3642"/>
          <a:stretch/>
        </p:blipFill>
        <p:spPr>
          <a:xfrm>
            <a:off x="4336842" y="1535752"/>
            <a:ext cx="1954658" cy="172402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3830B57-41F7-4D28-A45E-F2963DCD827A}"/>
              </a:ext>
            </a:extLst>
          </p:cNvPr>
          <p:cNvSpPr txBox="1"/>
          <p:nvPr/>
        </p:nvSpPr>
        <p:spPr>
          <a:xfrm>
            <a:off x="8439127" y="1775679"/>
            <a:ext cx="279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…</a:t>
            </a:r>
          </a:p>
        </p:txBody>
      </p:sp>
      <p:pic>
        <p:nvPicPr>
          <p:cNvPr id="95" name="Picture 94" descr="A picture containing dinosaur, reptile&#10;&#10;Description automatically generated">
            <a:extLst>
              <a:ext uri="{FF2B5EF4-FFF2-40B4-BE49-F238E27FC236}">
                <a16:creationId xmlns:a16="http://schemas.microsoft.com/office/drawing/2014/main" id="{377F4872-4410-4728-B558-40FF03257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95" y="1560468"/>
            <a:ext cx="1940126" cy="170766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65D6283-D19D-4211-ADB9-76B02A7CC13B}"/>
              </a:ext>
            </a:extLst>
          </p:cNvPr>
          <p:cNvSpPr txBox="1"/>
          <p:nvPr/>
        </p:nvSpPr>
        <p:spPr>
          <a:xfrm>
            <a:off x="0" y="0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pic>
        <p:nvPicPr>
          <p:cNvPr id="276" name="Picture 275" descr="A picture containing indoor, knocker&#10;&#10;Description automatically generated">
            <a:extLst>
              <a:ext uri="{FF2B5EF4-FFF2-40B4-BE49-F238E27FC236}">
                <a16:creationId xmlns:a16="http://schemas.microsoft.com/office/drawing/2014/main" id="{04507B46-DB19-4B7F-B379-0CA8FE55A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4" y="4726625"/>
            <a:ext cx="1950722" cy="1711705"/>
          </a:xfrm>
          <a:prstGeom prst="rect">
            <a:avLst/>
          </a:prstGeom>
        </p:spPr>
      </p:pic>
      <p:pic>
        <p:nvPicPr>
          <p:cNvPr id="277" name="Picture 276" descr="A picture containing reptile, wall, dinosaur, indoor&#10;&#10;Description automatically generated">
            <a:extLst>
              <a:ext uri="{FF2B5EF4-FFF2-40B4-BE49-F238E27FC236}">
                <a16:creationId xmlns:a16="http://schemas.microsoft.com/office/drawing/2014/main" id="{A1BACF48-1D06-46AE-B588-E30C949FA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20" y="4726625"/>
            <a:ext cx="1950722" cy="1724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D50D16-40B8-42D7-B067-18F944264ED4}"/>
              </a:ext>
            </a:extLst>
          </p:cNvPr>
          <p:cNvSpPr txBox="1"/>
          <p:nvPr/>
        </p:nvSpPr>
        <p:spPr>
          <a:xfrm>
            <a:off x="10285441" y="6524585"/>
            <a:ext cx="623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10"/>
              </a:rPr>
              <a:t>www.shutterstock.com</a:t>
            </a:r>
            <a:endParaRPr lang="en-US" sz="800" dirty="0"/>
          </a:p>
          <a:p>
            <a:r>
              <a:rPr lang="en-US" sz="800" dirty="0">
                <a:hlinkClick r:id="rId11"/>
              </a:rPr>
              <a:t>https://wikivisually.com/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F6C328E-4620-4F80-B69B-B87B4BAE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92" y="6344641"/>
            <a:ext cx="1595437" cy="2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DC58FE-9D12-449B-86CD-3580A0561E27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354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0.55729 0.0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07" y="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3776 0.118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8" y="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22435 0.05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8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11537 0.019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05612 0.026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1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5598 -0.01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39948 -0.554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4" y="-27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31159 -0.168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3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04">
            <a:extLst>
              <a:ext uri="{FF2B5EF4-FFF2-40B4-BE49-F238E27FC236}">
                <a16:creationId xmlns:a16="http://schemas.microsoft.com/office/drawing/2014/main" id="{4D0938F6-C45D-41CD-9B91-FDA89AFDAA7C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272" name="Picture 271" descr="A ladybug on a leaf&#10;&#10;Description automatically generated">
            <a:extLst>
              <a:ext uri="{FF2B5EF4-FFF2-40B4-BE49-F238E27FC236}">
                <a16:creationId xmlns:a16="http://schemas.microsoft.com/office/drawing/2014/main" id="{A6978165-0DF7-4F02-9985-102C161A3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25000" r="14917" b="26198"/>
          <a:stretch/>
        </p:blipFill>
        <p:spPr>
          <a:xfrm>
            <a:off x="2515330" y="4549406"/>
            <a:ext cx="1076205" cy="1153251"/>
          </a:xfrm>
          <a:prstGeom prst="rect">
            <a:avLst/>
          </a:prstGeom>
        </p:spPr>
      </p:pic>
      <p:pic>
        <p:nvPicPr>
          <p:cNvPr id="195" name="Picture 194" descr="A picture containing fish, spiny-finned fish&#10;&#10;Description automatically generated">
            <a:extLst>
              <a:ext uri="{FF2B5EF4-FFF2-40B4-BE49-F238E27FC236}">
                <a16:creationId xmlns:a16="http://schemas.microsoft.com/office/drawing/2014/main" id="{671C14C5-09FA-4270-A9AB-47C01F0F9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97"/>
          <a:stretch/>
        </p:blipFill>
        <p:spPr>
          <a:xfrm>
            <a:off x="6916756" y="3066122"/>
            <a:ext cx="1127361" cy="1142729"/>
          </a:xfrm>
          <a:prstGeom prst="rect">
            <a:avLst/>
          </a:prstGeom>
        </p:spPr>
      </p:pic>
      <p:pic>
        <p:nvPicPr>
          <p:cNvPr id="211" name="Picture 210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328E0D8B-F2C6-489D-95CD-8836F303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2495035" y="1544976"/>
            <a:ext cx="1102567" cy="1144231"/>
          </a:xfrm>
          <a:prstGeom prst="rect">
            <a:avLst/>
          </a:prstGeom>
        </p:spPr>
      </p:pic>
      <p:pic>
        <p:nvPicPr>
          <p:cNvPr id="33" name="Picture 32" descr="A yellow fish in a tank&#10;&#10;Description automatically generated with medium confidence">
            <a:extLst>
              <a:ext uri="{FF2B5EF4-FFF2-40B4-BE49-F238E27FC236}">
                <a16:creationId xmlns:a16="http://schemas.microsoft.com/office/drawing/2014/main" id="{7B3EF26D-0905-426D-9E15-CC7CA015CD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435" r="16105" b="5799"/>
          <a:stretch/>
        </p:blipFill>
        <p:spPr>
          <a:xfrm>
            <a:off x="3589173" y="3058347"/>
            <a:ext cx="1121267" cy="1141977"/>
          </a:xfrm>
          <a:prstGeom prst="rect">
            <a:avLst/>
          </a:prstGeom>
        </p:spPr>
      </p:pic>
      <p:pic>
        <p:nvPicPr>
          <p:cNvPr id="34" name="Picture 33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858D9970-9827-47BD-B430-A098DD8FB1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2822" r="908" b="10063"/>
          <a:stretch/>
        </p:blipFill>
        <p:spPr>
          <a:xfrm>
            <a:off x="3591535" y="1544976"/>
            <a:ext cx="1141963" cy="1142729"/>
          </a:xfrm>
          <a:prstGeom prst="rect">
            <a:avLst/>
          </a:prstGeom>
        </p:spPr>
      </p:pic>
      <p:pic>
        <p:nvPicPr>
          <p:cNvPr id="35" name="Picture 34" descr="A ladybug on a leaf&#10;&#10;Description automatically generated">
            <a:extLst>
              <a:ext uri="{FF2B5EF4-FFF2-40B4-BE49-F238E27FC236}">
                <a16:creationId xmlns:a16="http://schemas.microsoft.com/office/drawing/2014/main" id="{3A204202-3FC2-4714-991E-7DB0A3B53A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28529" r="25962" b="24894"/>
          <a:stretch/>
        </p:blipFill>
        <p:spPr>
          <a:xfrm>
            <a:off x="3584824" y="4544105"/>
            <a:ext cx="1088949" cy="1153251"/>
          </a:xfrm>
          <a:prstGeom prst="rect">
            <a:avLst/>
          </a:prstGeom>
        </p:spPr>
      </p:pic>
      <p:pic>
        <p:nvPicPr>
          <p:cNvPr id="36" name="Picture 35" descr="A picture containing yellow, fish, spiny-finned fish, colorful&#10;&#10;Description automatically generated">
            <a:extLst>
              <a:ext uri="{FF2B5EF4-FFF2-40B4-BE49-F238E27FC236}">
                <a16:creationId xmlns:a16="http://schemas.microsoft.com/office/drawing/2014/main" id="{AF99059D-327A-4350-811D-5BA98124F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23" y="3058347"/>
            <a:ext cx="1092507" cy="1141977"/>
          </a:xfrm>
          <a:prstGeom prst="rect">
            <a:avLst/>
          </a:prstGeom>
        </p:spPr>
      </p:pic>
      <p:pic>
        <p:nvPicPr>
          <p:cNvPr id="37" name="Picture 36" descr="A small bird on a wire&#10;&#10;Description automatically generated with low confidence">
            <a:extLst>
              <a:ext uri="{FF2B5EF4-FFF2-40B4-BE49-F238E27FC236}">
                <a16:creationId xmlns:a16="http://schemas.microsoft.com/office/drawing/2014/main" id="{9B2CE56F-D031-4AAF-8AD3-D7DCBC3E94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8938" r="26550" b="17908"/>
          <a:stretch/>
        </p:blipFill>
        <p:spPr>
          <a:xfrm>
            <a:off x="4730600" y="1548923"/>
            <a:ext cx="1096407" cy="1138030"/>
          </a:xfrm>
          <a:prstGeom prst="rect">
            <a:avLst/>
          </a:prstGeom>
        </p:spPr>
      </p:pic>
      <p:pic>
        <p:nvPicPr>
          <p:cNvPr id="38" name="Picture 37" descr="A ladybug on a green leaf&#10;&#10;Description automatically generated with medium confidence">
            <a:extLst>
              <a:ext uri="{FF2B5EF4-FFF2-40B4-BE49-F238E27FC236}">
                <a16:creationId xmlns:a16="http://schemas.microsoft.com/office/drawing/2014/main" id="{DBF2063C-E67E-417B-AED4-3F4D64FC3E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33668" r="33384" b="15619"/>
          <a:stretch/>
        </p:blipFill>
        <p:spPr>
          <a:xfrm>
            <a:off x="4658286" y="4546983"/>
            <a:ext cx="1127499" cy="1149306"/>
          </a:xfrm>
          <a:prstGeom prst="rect">
            <a:avLst/>
          </a:prstGeom>
        </p:spPr>
      </p:pic>
      <p:pic>
        <p:nvPicPr>
          <p:cNvPr id="39" name="Picture 38" descr="A bir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689D9590-7E48-4D78-820B-8CDD1F721E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602" r="4139" b="4860"/>
          <a:stretch/>
        </p:blipFill>
        <p:spPr>
          <a:xfrm>
            <a:off x="5825539" y="1542040"/>
            <a:ext cx="1110738" cy="1127796"/>
          </a:xfrm>
          <a:prstGeom prst="rect">
            <a:avLst/>
          </a:prstGeom>
        </p:spPr>
      </p:pic>
      <p:pic>
        <p:nvPicPr>
          <p:cNvPr id="40" name="Picture 39" descr="A ladybug on a leaf&#10;&#10;Description automatically generated">
            <a:extLst>
              <a:ext uri="{FF2B5EF4-FFF2-40B4-BE49-F238E27FC236}">
                <a16:creationId xmlns:a16="http://schemas.microsoft.com/office/drawing/2014/main" id="{8299D5A9-2248-4699-B9CA-31D48A71EA7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23488" r="39759" b="31918"/>
          <a:stretch/>
        </p:blipFill>
        <p:spPr>
          <a:xfrm>
            <a:off x="5772180" y="4550869"/>
            <a:ext cx="1107774" cy="1142601"/>
          </a:xfrm>
          <a:prstGeom prst="rect">
            <a:avLst/>
          </a:prstGeom>
        </p:spPr>
      </p:pic>
      <p:pic>
        <p:nvPicPr>
          <p:cNvPr id="41" name="Picture 40" descr="A picture containing yellow, fish, spiny-finned fish, colorful&#10;&#10;Description automatically generated">
            <a:extLst>
              <a:ext uri="{FF2B5EF4-FFF2-40B4-BE49-F238E27FC236}">
                <a16:creationId xmlns:a16="http://schemas.microsoft.com/office/drawing/2014/main" id="{54DB6CA2-854F-4262-9C5F-809C1832149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/>
          <a:stretch/>
        </p:blipFill>
        <p:spPr>
          <a:xfrm>
            <a:off x="5803530" y="3054461"/>
            <a:ext cx="1127362" cy="1145862"/>
          </a:xfrm>
          <a:prstGeom prst="rect">
            <a:avLst/>
          </a:prstGeom>
        </p:spPr>
      </p:pic>
      <p:pic>
        <p:nvPicPr>
          <p:cNvPr id="42" name="Picture 41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33483D11-81DC-4E8A-A3C6-F30D2616B3F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0399" r="27972" b="14408"/>
          <a:stretch/>
        </p:blipFill>
        <p:spPr>
          <a:xfrm>
            <a:off x="6933379" y="1548923"/>
            <a:ext cx="1110738" cy="1117320"/>
          </a:xfrm>
          <a:prstGeom prst="rect">
            <a:avLst/>
          </a:prstGeom>
        </p:spPr>
      </p:pic>
      <p:pic>
        <p:nvPicPr>
          <p:cNvPr id="43" name="Picture 42" descr="An orange lady bug&#10;&#10;Description automatically generated with medium confidence">
            <a:extLst>
              <a:ext uri="{FF2B5EF4-FFF2-40B4-BE49-F238E27FC236}">
                <a16:creationId xmlns:a16="http://schemas.microsoft.com/office/drawing/2014/main" id="{C3FE539E-0A4F-480C-9E18-8F689BB4AA3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t="13026" r="26453" b="15900"/>
          <a:stretch/>
        </p:blipFill>
        <p:spPr>
          <a:xfrm>
            <a:off x="6879954" y="4546983"/>
            <a:ext cx="1152415" cy="1142601"/>
          </a:xfrm>
          <a:prstGeom prst="rect">
            <a:avLst/>
          </a:prstGeom>
        </p:spPr>
      </p:pic>
      <p:pic>
        <p:nvPicPr>
          <p:cNvPr id="44" name="Picture 43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22CF57AD-67ED-4EA4-9A04-68D6276B9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37" y="3051886"/>
            <a:ext cx="1117883" cy="1127796"/>
          </a:xfrm>
          <a:prstGeom prst="rect">
            <a:avLst/>
          </a:prstGeom>
        </p:spPr>
      </p:pic>
      <p:pic>
        <p:nvPicPr>
          <p:cNvPr id="45" name="Picture 44" descr="A bird perched on a post&#10;&#10;Description automatically generated with low confidence">
            <a:extLst>
              <a:ext uri="{FF2B5EF4-FFF2-40B4-BE49-F238E27FC236}">
                <a16:creationId xmlns:a16="http://schemas.microsoft.com/office/drawing/2014/main" id="{88677F51-FD74-47CD-8F22-5497D4919D1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8" t="20424" r="20466" b="7116"/>
          <a:stretch/>
        </p:blipFill>
        <p:spPr>
          <a:xfrm>
            <a:off x="8047164" y="1555682"/>
            <a:ext cx="1110738" cy="1110561"/>
          </a:xfrm>
          <a:prstGeom prst="rect">
            <a:avLst/>
          </a:prstGeom>
        </p:spPr>
      </p:pic>
      <p:pic>
        <p:nvPicPr>
          <p:cNvPr id="46" name="Picture 45" descr="A picture containing fish, spiny-finned fish&#10;&#10;Description automatically generated">
            <a:extLst>
              <a:ext uri="{FF2B5EF4-FFF2-40B4-BE49-F238E27FC236}">
                <a16:creationId xmlns:a16="http://schemas.microsoft.com/office/drawing/2014/main" id="{66A2FE22-09D8-4F78-955D-2BEEABDAD0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61" y="3066122"/>
            <a:ext cx="1121267" cy="1124397"/>
          </a:xfrm>
          <a:prstGeom prst="rect">
            <a:avLst/>
          </a:prstGeom>
        </p:spPr>
      </p:pic>
      <p:pic>
        <p:nvPicPr>
          <p:cNvPr id="47" name="Picture 46" descr="A ladybug on a flower&#10;&#10;Description automatically generated">
            <a:extLst>
              <a:ext uri="{FF2B5EF4-FFF2-40B4-BE49-F238E27FC236}">
                <a16:creationId xmlns:a16="http://schemas.microsoft.com/office/drawing/2014/main" id="{D5D18A5F-B1B2-4ADE-A9EC-BB16144705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98" r="3055" b="-98"/>
          <a:stretch/>
        </p:blipFill>
        <p:spPr>
          <a:xfrm>
            <a:off x="8032369" y="4551832"/>
            <a:ext cx="1113894" cy="113775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D81FE25-03E8-478A-B113-ED04C4ABC652}"/>
              </a:ext>
            </a:extLst>
          </p:cNvPr>
          <p:cNvSpPr/>
          <p:nvPr/>
        </p:nvSpPr>
        <p:spPr>
          <a:xfrm>
            <a:off x="2497237" y="1542040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7BBD4-5221-4C7A-AC9C-17B65872D0CD}"/>
              </a:ext>
            </a:extLst>
          </p:cNvPr>
          <p:cNvSpPr/>
          <p:nvPr/>
        </p:nvSpPr>
        <p:spPr>
          <a:xfrm>
            <a:off x="2508980" y="3059826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789A3F-7B6E-4A3E-BB79-F013FB4D99C0}"/>
              </a:ext>
            </a:extLst>
          </p:cNvPr>
          <p:cNvSpPr/>
          <p:nvPr/>
        </p:nvSpPr>
        <p:spPr>
          <a:xfrm>
            <a:off x="2502630" y="4552076"/>
            <a:ext cx="6686115" cy="1137752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67B7A18-8E20-42F2-8D2D-1C38401742E8}"/>
              </a:ext>
            </a:extLst>
          </p:cNvPr>
          <p:cNvSpPr/>
          <p:nvPr/>
        </p:nvSpPr>
        <p:spPr>
          <a:xfrm>
            <a:off x="2532971" y="1394460"/>
            <a:ext cx="1089789" cy="450995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2A914-1045-450D-810B-BF03DFCAB648}"/>
              </a:ext>
            </a:extLst>
          </p:cNvPr>
          <p:cNvSpPr/>
          <p:nvPr/>
        </p:nvSpPr>
        <p:spPr>
          <a:xfrm>
            <a:off x="4709289" y="1500912"/>
            <a:ext cx="1089789" cy="450995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C8C637-F334-4B84-A55C-250B22A8BC40}"/>
              </a:ext>
            </a:extLst>
          </p:cNvPr>
          <p:cNvSpPr/>
          <p:nvPr/>
        </p:nvSpPr>
        <p:spPr>
          <a:xfrm>
            <a:off x="6951024" y="1548923"/>
            <a:ext cx="1089789" cy="450995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1E32E-1C79-42A3-9527-AC2C381D2C8A}"/>
              </a:ext>
            </a:extLst>
          </p:cNvPr>
          <p:cNvSpPr txBox="1"/>
          <p:nvPr/>
        </p:nvSpPr>
        <p:spPr>
          <a:xfrm>
            <a:off x="11887251" y="6485857"/>
            <a:ext cx="2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67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C65D6283-D19D-4211-ADB9-76B02A7CC13B}"/>
              </a:ext>
            </a:extLst>
          </p:cNvPr>
          <p:cNvSpPr txBox="1"/>
          <p:nvPr/>
        </p:nvSpPr>
        <p:spPr>
          <a:xfrm>
            <a:off x="0" y="0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C77B373-7B06-441C-9441-1DB854CBC3C7}"/>
              </a:ext>
            </a:extLst>
          </p:cNvPr>
          <p:cNvGrpSpPr/>
          <p:nvPr/>
        </p:nvGrpSpPr>
        <p:grpSpPr>
          <a:xfrm>
            <a:off x="7410838" y="2129957"/>
            <a:ext cx="836513" cy="990439"/>
            <a:chOff x="7727406" y="2110919"/>
            <a:chExt cx="836513" cy="990439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F59F96F-9EAA-4EF8-BBCD-DB1094E3118F}"/>
                </a:ext>
              </a:extLst>
            </p:cNvPr>
            <p:cNvSpPr/>
            <p:nvPr/>
          </p:nvSpPr>
          <p:spPr>
            <a:xfrm>
              <a:off x="8462094" y="2162917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EA4DB69-E8FA-4C8B-9986-2FE2DEB8C9DA}"/>
                </a:ext>
              </a:extLst>
            </p:cNvPr>
            <p:cNvSpPr/>
            <p:nvPr/>
          </p:nvSpPr>
          <p:spPr>
            <a:xfrm>
              <a:off x="8321443" y="211091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85D3AC4-6684-4DD8-B808-BF879556E7D5}"/>
                </a:ext>
              </a:extLst>
            </p:cNvPr>
            <p:cNvSpPr/>
            <p:nvPr/>
          </p:nvSpPr>
          <p:spPr>
            <a:xfrm>
              <a:off x="8411182" y="2452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1E22F89-89E2-4B74-9FDF-FAE1E7EB54AF}"/>
                </a:ext>
              </a:extLst>
            </p:cNvPr>
            <p:cNvSpPr/>
            <p:nvPr/>
          </p:nvSpPr>
          <p:spPr>
            <a:xfrm>
              <a:off x="7768227" y="274336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3B907DC-0DD5-4A23-A723-C1373E48AF28}"/>
                </a:ext>
              </a:extLst>
            </p:cNvPr>
            <p:cNvSpPr/>
            <p:nvPr/>
          </p:nvSpPr>
          <p:spPr>
            <a:xfrm>
              <a:off x="7868013" y="297921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4AF889A-1F26-45E0-9671-A1E3DAB6861D}"/>
                </a:ext>
              </a:extLst>
            </p:cNvPr>
            <p:cNvSpPr/>
            <p:nvPr/>
          </p:nvSpPr>
          <p:spPr>
            <a:xfrm>
              <a:off x="8022227" y="299736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C39B81F6-0B62-481E-9670-DA2B92F028D8}"/>
                </a:ext>
              </a:extLst>
            </p:cNvPr>
            <p:cNvSpPr/>
            <p:nvPr/>
          </p:nvSpPr>
          <p:spPr>
            <a:xfrm>
              <a:off x="7727406" y="2995093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7CBAECA-43A1-4F6A-ADA4-C2B714E70BE4}"/>
                </a:ext>
              </a:extLst>
            </p:cNvPr>
            <p:cNvSpPr/>
            <p:nvPr/>
          </p:nvSpPr>
          <p:spPr>
            <a:xfrm>
              <a:off x="7911514" y="2579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E94FCB5-6F9C-4314-B88F-49340CC6DC49}"/>
                </a:ext>
              </a:extLst>
            </p:cNvPr>
            <p:cNvSpPr/>
            <p:nvPr/>
          </p:nvSpPr>
          <p:spPr>
            <a:xfrm>
              <a:off x="7984085" y="272721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341DE3D-1D9F-4B38-A7F9-46A414EC3999}"/>
                </a:ext>
              </a:extLst>
            </p:cNvPr>
            <p:cNvSpPr/>
            <p:nvPr/>
          </p:nvSpPr>
          <p:spPr>
            <a:xfrm>
              <a:off x="8165514" y="2833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9E31E94-E137-4980-B07E-3963D192AB0F}"/>
                </a:ext>
              </a:extLst>
            </p:cNvPr>
            <p:cNvSpPr/>
            <p:nvPr/>
          </p:nvSpPr>
          <p:spPr>
            <a:xfrm>
              <a:off x="8194443" y="255680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69BDB409-B38F-4035-8182-842C253D5707}"/>
                </a:ext>
              </a:extLst>
            </p:cNvPr>
            <p:cNvSpPr/>
            <p:nvPr/>
          </p:nvSpPr>
          <p:spPr>
            <a:xfrm>
              <a:off x="8321443" y="268380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1FA6257-CC19-4DEA-AC31-87C590026DBB}"/>
                </a:ext>
              </a:extLst>
            </p:cNvPr>
            <p:cNvSpPr/>
            <p:nvPr/>
          </p:nvSpPr>
          <p:spPr>
            <a:xfrm>
              <a:off x="8351274" y="2323223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04F6CAA-56E5-4737-9DA6-25BAB438B1DE}"/>
                </a:ext>
              </a:extLst>
            </p:cNvPr>
            <p:cNvSpPr/>
            <p:nvPr/>
          </p:nvSpPr>
          <p:spPr>
            <a:xfrm>
              <a:off x="8176442" y="225350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1679AE1-890E-40A8-B735-12DCFB3CFD32}"/>
                </a:ext>
              </a:extLst>
            </p:cNvPr>
            <p:cNvSpPr/>
            <p:nvPr/>
          </p:nvSpPr>
          <p:spPr>
            <a:xfrm>
              <a:off x="8050337" y="241366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62B3F1A-5BBB-4307-A84E-4917DB9C2E35}"/>
                </a:ext>
              </a:extLst>
            </p:cNvPr>
            <p:cNvSpPr/>
            <p:nvPr/>
          </p:nvSpPr>
          <p:spPr>
            <a:xfrm>
              <a:off x="8270575" y="256393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B030346-B8EC-4470-BAED-0E7D8E5E94CA}"/>
                </a:ext>
              </a:extLst>
            </p:cNvPr>
            <p:cNvSpPr/>
            <p:nvPr/>
          </p:nvSpPr>
          <p:spPr>
            <a:xfrm>
              <a:off x="7843479" y="283834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ADCDD16-A37A-4C3A-A189-E06A94CF8306}"/>
                </a:ext>
              </a:extLst>
            </p:cNvPr>
            <p:cNvSpPr/>
            <p:nvPr/>
          </p:nvSpPr>
          <p:spPr>
            <a:xfrm>
              <a:off x="8074246" y="2851627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DA6F122-393D-4D0A-9B3D-167B35577206}"/>
                </a:ext>
              </a:extLst>
            </p:cNvPr>
            <p:cNvSpPr/>
            <p:nvPr/>
          </p:nvSpPr>
          <p:spPr>
            <a:xfrm>
              <a:off x="8017691" y="236009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478F06D-4D6E-45B7-B5EC-489BF48BD3D3}"/>
                </a:ext>
              </a:extLst>
            </p:cNvPr>
            <p:cNvSpPr/>
            <p:nvPr/>
          </p:nvSpPr>
          <p:spPr>
            <a:xfrm>
              <a:off x="8117477" y="259595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9239EC0-DB6D-4E9E-A184-B56E08CA2DD5}"/>
                </a:ext>
              </a:extLst>
            </p:cNvPr>
            <p:cNvSpPr/>
            <p:nvPr/>
          </p:nvSpPr>
          <p:spPr>
            <a:xfrm>
              <a:off x="8271691" y="2614093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9FA703C-7533-45D6-B9F4-C6CEDB32B31B}"/>
                </a:ext>
              </a:extLst>
            </p:cNvPr>
            <p:cNvSpPr/>
            <p:nvPr/>
          </p:nvSpPr>
          <p:spPr>
            <a:xfrm>
              <a:off x="7976870" y="261182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150B2CF-0BC0-4189-9188-A63AD27FE0D1}"/>
                </a:ext>
              </a:extLst>
            </p:cNvPr>
            <p:cNvSpPr/>
            <p:nvPr/>
          </p:nvSpPr>
          <p:spPr>
            <a:xfrm>
              <a:off x="8160978" y="219654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82E1C49-4FF9-40E5-B0B3-9A64DC9FC680}"/>
                </a:ext>
              </a:extLst>
            </p:cNvPr>
            <p:cNvSpPr/>
            <p:nvPr/>
          </p:nvSpPr>
          <p:spPr>
            <a:xfrm>
              <a:off x="8233549" y="234395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A4B3D63-C36B-429D-99DF-F7E7DD283372}"/>
                </a:ext>
              </a:extLst>
            </p:cNvPr>
            <p:cNvSpPr/>
            <p:nvPr/>
          </p:nvSpPr>
          <p:spPr>
            <a:xfrm>
              <a:off x="8092943" y="245507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C56BABD-747D-4FB7-98E9-0D8AECEA6B03}"/>
                </a:ext>
              </a:extLst>
            </p:cNvPr>
            <p:cNvSpPr/>
            <p:nvPr/>
          </p:nvSpPr>
          <p:spPr>
            <a:xfrm>
              <a:off x="8323710" y="246835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8CB981A-82B5-4A9D-996C-C631AEF94A00}"/>
                </a:ext>
              </a:extLst>
            </p:cNvPr>
            <p:cNvSpPr/>
            <p:nvPr/>
          </p:nvSpPr>
          <p:spPr>
            <a:xfrm>
              <a:off x="8462094" y="2162917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05F9F68-DD16-40D8-A0FB-F784976DC234}"/>
                </a:ext>
              </a:extLst>
            </p:cNvPr>
            <p:cNvSpPr/>
            <p:nvPr/>
          </p:nvSpPr>
          <p:spPr>
            <a:xfrm>
              <a:off x="8321443" y="2110919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6403D23-D02B-44F2-8902-51E5C9264F4A}"/>
                </a:ext>
              </a:extLst>
            </p:cNvPr>
            <p:cNvSpPr/>
            <p:nvPr/>
          </p:nvSpPr>
          <p:spPr>
            <a:xfrm>
              <a:off x="8411182" y="2452809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0E81927-E84D-420D-9688-85F3BE6452B1}"/>
                </a:ext>
              </a:extLst>
            </p:cNvPr>
            <p:cNvSpPr/>
            <p:nvPr/>
          </p:nvSpPr>
          <p:spPr>
            <a:xfrm>
              <a:off x="7768227" y="2743360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B8D5589-54DB-49C7-BC34-1CC395099084}"/>
                </a:ext>
              </a:extLst>
            </p:cNvPr>
            <p:cNvSpPr/>
            <p:nvPr/>
          </p:nvSpPr>
          <p:spPr>
            <a:xfrm>
              <a:off x="7868013" y="2979218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6EFAB0DC-F973-46D5-91A2-9526D9F69F66}"/>
                </a:ext>
              </a:extLst>
            </p:cNvPr>
            <p:cNvSpPr/>
            <p:nvPr/>
          </p:nvSpPr>
          <p:spPr>
            <a:xfrm>
              <a:off x="8022227" y="2997361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435E98F-9A46-44DB-BDF9-22212F0C1BF0}"/>
                </a:ext>
              </a:extLst>
            </p:cNvPr>
            <p:cNvSpPr/>
            <p:nvPr/>
          </p:nvSpPr>
          <p:spPr>
            <a:xfrm>
              <a:off x="7727406" y="2995093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AB9890F-DF2C-49AF-8E58-95F1D058BF5E}"/>
                </a:ext>
              </a:extLst>
            </p:cNvPr>
            <p:cNvSpPr/>
            <p:nvPr/>
          </p:nvSpPr>
          <p:spPr>
            <a:xfrm>
              <a:off x="7911514" y="2579809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2EF9A3F-6CF2-4224-9B12-778DCA55B1D1}"/>
                </a:ext>
              </a:extLst>
            </p:cNvPr>
            <p:cNvSpPr/>
            <p:nvPr/>
          </p:nvSpPr>
          <p:spPr>
            <a:xfrm>
              <a:off x="7984085" y="2727219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E5EF8B15-B67A-447F-8ED4-FB8E670C38DE}"/>
                </a:ext>
              </a:extLst>
            </p:cNvPr>
            <p:cNvSpPr/>
            <p:nvPr/>
          </p:nvSpPr>
          <p:spPr>
            <a:xfrm>
              <a:off x="8165514" y="2833809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B8AE6B5-85E4-44F7-A8BE-D19B94558DB6}"/>
                </a:ext>
              </a:extLst>
            </p:cNvPr>
            <p:cNvSpPr/>
            <p:nvPr/>
          </p:nvSpPr>
          <p:spPr>
            <a:xfrm>
              <a:off x="8194443" y="2556804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D4897A0-F9B2-434E-B936-AC5905DE987B}"/>
                </a:ext>
              </a:extLst>
            </p:cNvPr>
            <p:cNvSpPr/>
            <p:nvPr/>
          </p:nvSpPr>
          <p:spPr>
            <a:xfrm>
              <a:off x="8321443" y="2683804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C217FEB-5BCD-4BC7-8D44-F75D6DB09820}"/>
                </a:ext>
              </a:extLst>
            </p:cNvPr>
            <p:cNvSpPr/>
            <p:nvPr/>
          </p:nvSpPr>
          <p:spPr>
            <a:xfrm>
              <a:off x="8351274" y="2323223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BE7BD2D-7100-4A69-8C35-8D482B3A8809}"/>
                </a:ext>
              </a:extLst>
            </p:cNvPr>
            <p:cNvSpPr/>
            <p:nvPr/>
          </p:nvSpPr>
          <p:spPr>
            <a:xfrm>
              <a:off x="8176442" y="2253501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8A464EAF-3F05-4042-8573-D3BF756FA16A}"/>
                </a:ext>
              </a:extLst>
            </p:cNvPr>
            <p:cNvSpPr/>
            <p:nvPr/>
          </p:nvSpPr>
          <p:spPr>
            <a:xfrm>
              <a:off x="8050337" y="2413662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001DEB4-7BBB-47B0-98FF-1B5D31F39E29}"/>
                </a:ext>
              </a:extLst>
            </p:cNvPr>
            <p:cNvSpPr/>
            <p:nvPr/>
          </p:nvSpPr>
          <p:spPr>
            <a:xfrm>
              <a:off x="8270575" y="2563934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ACACA8F-0155-4D82-A53B-0964DA222DF5}"/>
                </a:ext>
              </a:extLst>
            </p:cNvPr>
            <p:cNvSpPr/>
            <p:nvPr/>
          </p:nvSpPr>
          <p:spPr>
            <a:xfrm>
              <a:off x="7843479" y="2838344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50668BF-EC18-460F-A75F-FED036CABEC2}"/>
                </a:ext>
              </a:extLst>
            </p:cNvPr>
            <p:cNvSpPr/>
            <p:nvPr/>
          </p:nvSpPr>
          <p:spPr>
            <a:xfrm>
              <a:off x="8074246" y="2851627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127B75D-5BD3-4FC1-8048-79A6975CDD5C}"/>
                </a:ext>
              </a:extLst>
            </p:cNvPr>
            <p:cNvSpPr/>
            <p:nvPr/>
          </p:nvSpPr>
          <p:spPr>
            <a:xfrm>
              <a:off x="8017691" y="2360094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15981AB-986E-4505-B8F8-3FF46DC4EA12}"/>
                </a:ext>
              </a:extLst>
            </p:cNvPr>
            <p:cNvSpPr/>
            <p:nvPr/>
          </p:nvSpPr>
          <p:spPr>
            <a:xfrm>
              <a:off x="8117477" y="2595950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2B2D078-A4DC-4024-9E27-987DA761F283}"/>
                </a:ext>
              </a:extLst>
            </p:cNvPr>
            <p:cNvSpPr/>
            <p:nvPr/>
          </p:nvSpPr>
          <p:spPr>
            <a:xfrm>
              <a:off x="8271691" y="2614093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C4E22CC-BD0E-4896-9A05-1E37E20AD32A}"/>
                </a:ext>
              </a:extLst>
            </p:cNvPr>
            <p:cNvSpPr/>
            <p:nvPr/>
          </p:nvSpPr>
          <p:spPr>
            <a:xfrm>
              <a:off x="7976870" y="2611825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01E51E1-B849-41F9-89DE-F85C05AEA274}"/>
                </a:ext>
              </a:extLst>
            </p:cNvPr>
            <p:cNvSpPr/>
            <p:nvPr/>
          </p:nvSpPr>
          <p:spPr>
            <a:xfrm>
              <a:off x="8160978" y="2196541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43B2D49-9239-471C-B70B-8CE57343BBDE}"/>
                </a:ext>
              </a:extLst>
            </p:cNvPr>
            <p:cNvSpPr/>
            <p:nvPr/>
          </p:nvSpPr>
          <p:spPr>
            <a:xfrm>
              <a:off x="8233549" y="2343951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46467D9-E49F-4CCB-9429-C6858E09D36B}"/>
                </a:ext>
              </a:extLst>
            </p:cNvPr>
            <p:cNvSpPr/>
            <p:nvPr/>
          </p:nvSpPr>
          <p:spPr>
            <a:xfrm>
              <a:off x="8092943" y="2455075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029ECAB-BB2E-4EBD-8ECF-3417066C4BDD}"/>
                </a:ext>
              </a:extLst>
            </p:cNvPr>
            <p:cNvSpPr/>
            <p:nvPr/>
          </p:nvSpPr>
          <p:spPr>
            <a:xfrm>
              <a:off x="8323710" y="2468358"/>
              <a:ext cx="101825" cy="103997"/>
            </a:xfrm>
            <a:prstGeom prst="ellipse">
              <a:avLst/>
            </a:prstGeom>
            <a:solidFill>
              <a:srgbClr val="00B0F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72" name="Oval 271">
            <a:extLst>
              <a:ext uri="{FF2B5EF4-FFF2-40B4-BE49-F238E27FC236}">
                <a16:creationId xmlns:a16="http://schemas.microsoft.com/office/drawing/2014/main" id="{5CA91711-4DF0-48B5-9EDF-045856D0E89C}"/>
              </a:ext>
            </a:extLst>
          </p:cNvPr>
          <p:cNvSpPr/>
          <p:nvPr/>
        </p:nvSpPr>
        <p:spPr>
          <a:xfrm rot="2325776">
            <a:off x="7482238" y="1970005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4A9C404-1EC3-4729-A356-F2EA137C3056}"/>
              </a:ext>
            </a:extLst>
          </p:cNvPr>
          <p:cNvSpPr/>
          <p:nvPr/>
        </p:nvSpPr>
        <p:spPr>
          <a:xfrm rot="18871706">
            <a:off x="7217094" y="2523944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487FA9D-FDC4-4194-9394-48927E3C4308}"/>
              </a:ext>
            </a:extLst>
          </p:cNvPr>
          <p:cNvSpPr/>
          <p:nvPr/>
        </p:nvSpPr>
        <p:spPr>
          <a:xfrm rot="20027034">
            <a:off x="7592522" y="327973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B6C25F-3B57-43E3-A9DA-D71D844A20C0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55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  <p:bldP spid="273" grpId="0" animBg="1"/>
      <p:bldP spid="27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7765193-AB83-40B7-B418-02867BB8483A}"/>
              </a:ext>
            </a:extLst>
          </p:cNvPr>
          <p:cNvSpPr/>
          <p:nvPr/>
        </p:nvSpPr>
        <p:spPr>
          <a:xfrm>
            <a:off x="731520" y="5129671"/>
            <a:ext cx="792479" cy="66598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795086D4-26BB-4165-AD9D-41C476FC2F12}"/>
              </a:ext>
            </a:extLst>
          </p:cNvPr>
          <p:cNvSpPr/>
          <p:nvPr/>
        </p:nvSpPr>
        <p:spPr>
          <a:xfrm rot="2325776">
            <a:off x="6919295" y="4331707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2BEBC5D8-A1BA-4CEF-8173-90B0CC6024ED}"/>
              </a:ext>
            </a:extLst>
          </p:cNvPr>
          <p:cNvSpPr/>
          <p:nvPr/>
        </p:nvSpPr>
        <p:spPr>
          <a:xfrm rot="18710858">
            <a:off x="5978364" y="1730640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BEE9D93-5D6A-4147-9A3D-56A7AF1DAE1E}"/>
              </a:ext>
            </a:extLst>
          </p:cNvPr>
          <p:cNvSpPr/>
          <p:nvPr/>
        </p:nvSpPr>
        <p:spPr>
          <a:xfrm>
            <a:off x="8462094" y="216291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9691AE2-035F-44AA-8508-8223E0C9F350}"/>
              </a:ext>
            </a:extLst>
          </p:cNvPr>
          <p:cNvSpPr/>
          <p:nvPr/>
        </p:nvSpPr>
        <p:spPr>
          <a:xfrm>
            <a:off x="8321443" y="21109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F86138E-CED2-4E12-B59D-5AFE7B3AEFBB}"/>
              </a:ext>
            </a:extLst>
          </p:cNvPr>
          <p:cNvSpPr/>
          <p:nvPr/>
        </p:nvSpPr>
        <p:spPr>
          <a:xfrm>
            <a:off x="8411182" y="2452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AE3E5032-EF94-4A9E-A972-374D9C4AEE05}"/>
              </a:ext>
            </a:extLst>
          </p:cNvPr>
          <p:cNvSpPr/>
          <p:nvPr/>
        </p:nvSpPr>
        <p:spPr>
          <a:xfrm>
            <a:off x="7768227" y="27433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7E4236A-6F79-4631-9B5D-2CCAB45B49DF}"/>
              </a:ext>
            </a:extLst>
          </p:cNvPr>
          <p:cNvSpPr/>
          <p:nvPr/>
        </p:nvSpPr>
        <p:spPr>
          <a:xfrm>
            <a:off x="7868013" y="297921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FF8AEF4-A4DB-49E5-8021-9007EA0FAB9A}"/>
              </a:ext>
            </a:extLst>
          </p:cNvPr>
          <p:cNvSpPr/>
          <p:nvPr/>
        </p:nvSpPr>
        <p:spPr>
          <a:xfrm>
            <a:off x="8022227" y="299736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844991F6-F7D0-42FF-B4C7-7EF4D1DB2697}"/>
              </a:ext>
            </a:extLst>
          </p:cNvPr>
          <p:cNvSpPr/>
          <p:nvPr/>
        </p:nvSpPr>
        <p:spPr>
          <a:xfrm>
            <a:off x="7727406" y="2995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63E269AF-9746-46C2-9BA8-AD2AEBF42E82}"/>
              </a:ext>
            </a:extLst>
          </p:cNvPr>
          <p:cNvSpPr/>
          <p:nvPr/>
        </p:nvSpPr>
        <p:spPr>
          <a:xfrm>
            <a:off x="7911514" y="2579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C01AEBF4-147F-4B5A-A129-48BB9399DB3A}"/>
              </a:ext>
            </a:extLst>
          </p:cNvPr>
          <p:cNvSpPr/>
          <p:nvPr/>
        </p:nvSpPr>
        <p:spPr>
          <a:xfrm>
            <a:off x="7984085" y="27272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83349630-15D9-4AC2-8CD4-AE5A3BA9E805}"/>
              </a:ext>
            </a:extLst>
          </p:cNvPr>
          <p:cNvSpPr/>
          <p:nvPr/>
        </p:nvSpPr>
        <p:spPr>
          <a:xfrm>
            <a:off x="8165514" y="2833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81B91FB-F90F-4195-8B87-BAA693EBC9D9}"/>
              </a:ext>
            </a:extLst>
          </p:cNvPr>
          <p:cNvSpPr/>
          <p:nvPr/>
        </p:nvSpPr>
        <p:spPr>
          <a:xfrm>
            <a:off x="8194443" y="2556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11A56F7A-8ECD-4FB3-A7B9-2F5CB0D59D5A}"/>
              </a:ext>
            </a:extLst>
          </p:cNvPr>
          <p:cNvSpPr/>
          <p:nvPr/>
        </p:nvSpPr>
        <p:spPr>
          <a:xfrm>
            <a:off x="8321443" y="2683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C45F50C-9B40-4147-841C-1AD4295B9747}"/>
              </a:ext>
            </a:extLst>
          </p:cNvPr>
          <p:cNvSpPr/>
          <p:nvPr/>
        </p:nvSpPr>
        <p:spPr>
          <a:xfrm>
            <a:off x="8351274" y="232322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BA9A3AEF-A1C5-4AD1-891D-2607DBDB7024}"/>
              </a:ext>
            </a:extLst>
          </p:cNvPr>
          <p:cNvSpPr/>
          <p:nvPr/>
        </p:nvSpPr>
        <p:spPr>
          <a:xfrm>
            <a:off x="8176442" y="225350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58FADD4-8D5E-4080-9761-1F0E8BB0D235}"/>
              </a:ext>
            </a:extLst>
          </p:cNvPr>
          <p:cNvSpPr/>
          <p:nvPr/>
        </p:nvSpPr>
        <p:spPr>
          <a:xfrm>
            <a:off x="8050337" y="24136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A60C7DD7-C173-4E69-82E8-F2963B599074}"/>
              </a:ext>
            </a:extLst>
          </p:cNvPr>
          <p:cNvSpPr/>
          <p:nvPr/>
        </p:nvSpPr>
        <p:spPr>
          <a:xfrm>
            <a:off x="8270575" y="25639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2BB74C0A-6B46-4F74-9814-BF2B2B1F6087}"/>
              </a:ext>
            </a:extLst>
          </p:cNvPr>
          <p:cNvSpPr/>
          <p:nvPr/>
        </p:nvSpPr>
        <p:spPr>
          <a:xfrm>
            <a:off x="7843479" y="283834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096F863-F607-417C-81CD-421ACC5CB58B}"/>
              </a:ext>
            </a:extLst>
          </p:cNvPr>
          <p:cNvSpPr/>
          <p:nvPr/>
        </p:nvSpPr>
        <p:spPr>
          <a:xfrm>
            <a:off x="8074246" y="28516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8F1B8068-0422-4FFA-AE2C-B3FD694D23B5}"/>
              </a:ext>
            </a:extLst>
          </p:cNvPr>
          <p:cNvSpPr/>
          <p:nvPr/>
        </p:nvSpPr>
        <p:spPr>
          <a:xfrm>
            <a:off x="8017691" y="236009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FBAC23C-FA1F-44D9-B13D-85C870DD747A}"/>
              </a:ext>
            </a:extLst>
          </p:cNvPr>
          <p:cNvSpPr/>
          <p:nvPr/>
        </p:nvSpPr>
        <p:spPr>
          <a:xfrm>
            <a:off x="8117477" y="259595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52949D9C-F19A-47D4-870C-6E2DC39EEF64}"/>
              </a:ext>
            </a:extLst>
          </p:cNvPr>
          <p:cNvSpPr/>
          <p:nvPr/>
        </p:nvSpPr>
        <p:spPr>
          <a:xfrm>
            <a:off x="8271691" y="2614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2F5E1D72-5251-4CC4-B446-5CC0EF50B1A4}"/>
              </a:ext>
            </a:extLst>
          </p:cNvPr>
          <p:cNvSpPr/>
          <p:nvPr/>
        </p:nvSpPr>
        <p:spPr>
          <a:xfrm>
            <a:off x="7976870" y="261182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9FD32B9-5B83-4536-AAE1-A21388A2F4D9}"/>
              </a:ext>
            </a:extLst>
          </p:cNvPr>
          <p:cNvSpPr/>
          <p:nvPr/>
        </p:nvSpPr>
        <p:spPr>
          <a:xfrm>
            <a:off x="8160978" y="219654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9D91FA78-8FC8-49F5-B9DE-1BE634DDEAE1}"/>
              </a:ext>
            </a:extLst>
          </p:cNvPr>
          <p:cNvSpPr/>
          <p:nvPr/>
        </p:nvSpPr>
        <p:spPr>
          <a:xfrm>
            <a:off x="8233549" y="234395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0ABC04A-2278-4D79-B79B-4C5041E2D172}"/>
              </a:ext>
            </a:extLst>
          </p:cNvPr>
          <p:cNvSpPr/>
          <p:nvPr/>
        </p:nvSpPr>
        <p:spPr>
          <a:xfrm>
            <a:off x="8092943" y="24550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FAF303AA-B881-41DF-BF5F-9F18AE15DD19}"/>
              </a:ext>
            </a:extLst>
          </p:cNvPr>
          <p:cNvSpPr/>
          <p:nvPr/>
        </p:nvSpPr>
        <p:spPr>
          <a:xfrm>
            <a:off x="8323710" y="246835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552C3F8-B744-4132-9804-A495FB07D89D}"/>
              </a:ext>
            </a:extLst>
          </p:cNvPr>
          <p:cNvSpPr/>
          <p:nvPr/>
        </p:nvSpPr>
        <p:spPr>
          <a:xfrm>
            <a:off x="7514647" y="482703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C9AFE771-A959-40D6-AD95-1C090CDEBD6A}"/>
              </a:ext>
            </a:extLst>
          </p:cNvPr>
          <p:cNvSpPr/>
          <p:nvPr/>
        </p:nvSpPr>
        <p:spPr>
          <a:xfrm>
            <a:off x="6871692" y="51762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26CE881-B31F-4B20-8744-7DF2808124E6}"/>
              </a:ext>
            </a:extLst>
          </p:cNvPr>
          <p:cNvSpPr/>
          <p:nvPr/>
        </p:nvSpPr>
        <p:spPr>
          <a:xfrm>
            <a:off x="7192911" y="470215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46788C4-F289-479E-BD3B-A7B5087B8FA1}"/>
              </a:ext>
            </a:extLst>
          </p:cNvPr>
          <p:cNvSpPr/>
          <p:nvPr/>
        </p:nvSpPr>
        <p:spPr>
          <a:xfrm>
            <a:off x="7001950" y="53781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A3ED788B-27C0-4758-96E3-F72716CD9946}"/>
              </a:ext>
            </a:extLst>
          </p:cNvPr>
          <p:cNvSpPr/>
          <p:nvPr/>
        </p:nvSpPr>
        <p:spPr>
          <a:xfrm>
            <a:off x="6830871" y="53758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A131930A-FB8A-43F0-B304-6F12142760CB}"/>
              </a:ext>
            </a:extLst>
          </p:cNvPr>
          <p:cNvSpPr/>
          <p:nvPr/>
        </p:nvSpPr>
        <p:spPr>
          <a:xfrm>
            <a:off x="6982416" y="502567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E52A0B68-5A3A-4E79-9CC2-4800A024F91A}"/>
              </a:ext>
            </a:extLst>
          </p:cNvPr>
          <p:cNvSpPr/>
          <p:nvPr/>
        </p:nvSpPr>
        <p:spPr>
          <a:xfrm>
            <a:off x="7087550" y="510795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1679111-6D88-4489-A311-A3236FBC389E}"/>
              </a:ext>
            </a:extLst>
          </p:cNvPr>
          <p:cNvSpPr/>
          <p:nvPr/>
        </p:nvSpPr>
        <p:spPr>
          <a:xfrm>
            <a:off x="7268979" y="52080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870BD1F5-4E2E-486E-AC3C-B93036DE0E10}"/>
              </a:ext>
            </a:extLst>
          </p:cNvPr>
          <p:cNvSpPr/>
          <p:nvPr/>
        </p:nvSpPr>
        <p:spPr>
          <a:xfrm>
            <a:off x="7297908" y="49310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FCC61C98-9597-4C97-AC84-C874EE82E4D2}"/>
              </a:ext>
            </a:extLst>
          </p:cNvPr>
          <p:cNvSpPr/>
          <p:nvPr/>
        </p:nvSpPr>
        <p:spPr>
          <a:xfrm>
            <a:off x="7424908" y="50580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8FEBE18C-0BC1-4D5E-B741-DFB2EE3264ED}"/>
              </a:ext>
            </a:extLst>
          </p:cNvPr>
          <p:cNvSpPr/>
          <p:nvPr/>
        </p:nvSpPr>
        <p:spPr>
          <a:xfrm>
            <a:off x="7454740" y="47821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033163A4-0648-4277-A30F-B270B911D92D}"/>
              </a:ext>
            </a:extLst>
          </p:cNvPr>
          <p:cNvSpPr/>
          <p:nvPr/>
        </p:nvSpPr>
        <p:spPr>
          <a:xfrm>
            <a:off x="7279907" y="46277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42995ABF-ED1E-4080-A342-2CAEECB4D90D}"/>
              </a:ext>
            </a:extLst>
          </p:cNvPr>
          <p:cNvSpPr/>
          <p:nvPr/>
        </p:nvSpPr>
        <p:spPr>
          <a:xfrm>
            <a:off x="7153802" y="47944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2FDD2A0-42FF-48B0-8ABF-6DFE359202D1}"/>
              </a:ext>
            </a:extLst>
          </p:cNvPr>
          <p:cNvSpPr/>
          <p:nvPr/>
        </p:nvSpPr>
        <p:spPr>
          <a:xfrm>
            <a:off x="7374040" y="49381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D473B26-692C-4D2E-9A43-0CA7450CC982}"/>
              </a:ext>
            </a:extLst>
          </p:cNvPr>
          <p:cNvSpPr/>
          <p:nvPr/>
        </p:nvSpPr>
        <p:spPr>
          <a:xfrm>
            <a:off x="6946944" y="521908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C4B77F37-DE42-41F6-A518-ABF5CA7DF638}"/>
              </a:ext>
            </a:extLst>
          </p:cNvPr>
          <p:cNvSpPr/>
          <p:nvPr/>
        </p:nvSpPr>
        <p:spPr>
          <a:xfrm>
            <a:off x="7177711" y="530400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7B40C19C-BF52-4CEC-B0A0-929E93084204}"/>
              </a:ext>
            </a:extLst>
          </p:cNvPr>
          <p:cNvSpPr/>
          <p:nvPr/>
        </p:nvSpPr>
        <p:spPr>
          <a:xfrm>
            <a:off x="7121156" y="47408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81380EB-5DF9-4E25-93B9-810C403CA349}"/>
              </a:ext>
            </a:extLst>
          </p:cNvPr>
          <p:cNvSpPr/>
          <p:nvPr/>
        </p:nvSpPr>
        <p:spPr>
          <a:xfrm>
            <a:off x="7220942" y="497017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4FB69DE8-178A-4D90-935F-E1AAB13D7FDE}"/>
              </a:ext>
            </a:extLst>
          </p:cNvPr>
          <p:cNvSpPr/>
          <p:nvPr/>
        </p:nvSpPr>
        <p:spPr>
          <a:xfrm>
            <a:off x="7375156" y="47799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E6ED9DD0-EC7E-47F8-943C-40C1B7DDA1DF}"/>
              </a:ext>
            </a:extLst>
          </p:cNvPr>
          <p:cNvSpPr/>
          <p:nvPr/>
        </p:nvSpPr>
        <p:spPr>
          <a:xfrm>
            <a:off x="7080335" y="49925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ADA1DFFD-A0E3-4F35-A619-8BD91375B25B}"/>
              </a:ext>
            </a:extLst>
          </p:cNvPr>
          <p:cNvSpPr/>
          <p:nvPr/>
        </p:nvSpPr>
        <p:spPr>
          <a:xfrm>
            <a:off x="7467270" y="46595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2B440EA-B618-4250-8900-C0A7F70C36CE}"/>
              </a:ext>
            </a:extLst>
          </p:cNvPr>
          <p:cNvSpPr/>
          <p:nvPr/>
        </p:nvSpPr>
        <p:spPr>
          <a:xfrm>
            <a:off x="7196408" y="48358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4E744E2D-2D10-46C8-9E39-1D12A745F05D}"/>
              </a:ext>
            </a:extLst>
          </p:cNvPr>
          <p:cNvSpPr/>
          <p:nvPr/>
        </p:nvSpPr>
        <p:spPr>
          <a:xfrm>
            <a:off x="7629070" y="466674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3E1B515C-1CBC-4773-817C-6AF8E76CCB82}"/>
              </a:ext>
            </a:extLst>
          </p:cNvPr>
          <p:cNvSpPr/>
          <p:nvPr/>
        </p:nvSpPr>
        <p:spPr>
          <a:xfrm>
            <a:off x="6067894" y="195568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A145C35-0234-4313-B4C8-FDEF78B7A3BA}"/>
              </a:ext>
            </a:extLst>
          </p:cNvPr>
          <p:cNvSpPr/>
          <p:nvPr/>
        </p:nvSpPr>
        <p:spPr>
          <a:xfrm>
            <a:off x="5927243" y="19036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7E86729C-FE96-47F1-8479-022311E5539F}"/>
              </a:ext>
            </a:extLst>
          </p:cNvPr>
          <p:cNvSpPr/>
          <p:nvPr/>
        </p:nvSpPr>
        <p:spPr>
          <a:xfrm>
            <a:off x="6016982" y="22455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2E313091-0991-4CB3-9C47-1595AD2B0427}"/>
              </a:ext>
            </a:extLst>
          </p:cNvPr>
          <p:cNvSpPr/>
          <p:nvPr/>
        </p:nvSpPr>
        <p:spPr>
          <a:xfrm>
            <a:off x="6653099" y="2522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11B64F8-144B-4BE6-9E1C-53596B4C92AB}"/>
              </a:ext>
            </a:extLst>
          </p:cNvPr>
          <p:cNvSpPr/>
          <p:nvPr/>
        </p:nvSpPr>
        <p:spPr>
          <a:xfrm>
            <a:off x="6528365" y="2758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C91575BB-6F3F-4A5D-9998-EFC721B40A2D}"/>
              </a:ext>
            </a:extLst>
          </p:cNvPr>
          <p:cNvSpPr/>
          <p:nvPr/>
        </p:nvSpPr>
        <p:spPr>
          <a:xfrm>
            <a:off x="6682579" y="2776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9DE82CC-C222-40C3-8521-DB0FEDA66A42}"/>
              </a:ext>
            </a:extLst>
          </p:cNvPr>
          <p:cNvSpPr/>
          <p:nvPr/>
        </p:nvSpPr>
        <p:spPr>
          <a:xfrm>
            <a:off x="6054796" y="23589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6D35F56E-E938-455D-AA08-A4F594A663C4}"/>
              </a:ext>
            </a:extLst>
          </p:cNvPr>
          <p:cNvSpPr/>
          <p:nvPr/>
        </p:nvSpPr>
        <p:spPr>
          <a:xfrm>
            <a:off x="6127368" y="2506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6DBAD2FC-4750-46EB-8C8B-1D3D66F2238C}"/>
              </a:ext>
            </a:extLst>
          </p:cNvPr>
          <p:cNvSpPr/>
          <p:nvPr/>
        </p:nvSpPr>
        <p:spPr>
          <a:xfrm>
            <a:off x="6308796" y="261297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5B6FE45C-C30F-44AC-AAA8-01AD46C21B17}"/>
              </a:ext>
            </a:extLst>
          </p:cNvPr>
          <p:cNvSpPr/>
          <p:nvPr/>
        </p:nvSpPr>
        <p:spPr>
          <a:xfrm>
            <a:off x="6460187" y="23359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6E6BF60-C789-4F01-B2AB-4A3B6A6F11AC}"/>
              </a:ext>
            </a:extLst>
          </p:cNvPr>
          <p:cNvSpPr/>
          <p:nvPr/>
        </p:nvSpPr>
        <p:spPr>
          <a:xfrm>
            <a:off x="6464725" y="246296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AC42D9A4-5BA2-4496-952F-C834A0AC1C30}"/>
              </a:ext>
            </a:extLst>
          </p:cNvPr>
          <p:cNvSpPr/>
          <p:nvPr/>
        </p:nvSpPr>
        <p:spPr>
          <a:xfrm>
            <a:off x="5957074" y="211598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012E49D-B8F5-4BEE-8C85-D27EA3A5C7C5}"/>
              </a:ext>
            </a:extLst>
          </p:cNvPr>
          <p:cNvSpPr/>
          <p:nvPr/>
        </p:nvSpPr>
        <p:spPr>
          <a:xfrm>
            <a:off x="5782242" y="20462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07452B29-DD86-4A01-8D28-C75E05739DFD}"/>
              </a:ext>
            </a:extLst>
          </p:cNvPr>
          <p:cNvSpPr/>
          <p:nvPr/>
        </p:nvSpPr>
        <p:spPr>
          <a:xfrm>
            <a:off x="6193619" y="219282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7581389D-F84F-44BA-B23D-8112CF4F11C6}"/>
              </a:ext>
            </a:extLst>
          </p:cNvPr>
          <p:cNvSpPr/>
          <p:nvPr/>
        </p:nvSpPr>
        <p:spPr>
          <a:xfrm>
            <a:off x="5876375" y="23567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CF5C183-FDB9-4840-A972-640DB524E987}"/>
              </a:ext>
            </a:extLst>
          </p:cNvPr>
          <p:cNvSpPr/>
          <p:nvPr/>
        </p:nvSpPr>
        <p:spPr>
          <a:xfrm>
            <a:off x="6728351" y="26175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12FFC6FB-21ED-40A2-893D-08367EBA48E3}"/>
              </a:ext>
            </a:extLst>
          </p:cNvPr>
          <p:cNvSpPr/>
          <p:nvPr/>
        </p:nvSpPr>
        <p:spPr>
          <a:xfrm>
            <a:off x="6217529" y="263078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777A3354-413F-4EE1-9C8D-580408038C8A}"/>
              </a:ext>
            </a:extLst>
          </p:cNvPr>
          <p:cNvSpPr/>
          <p:nvPr/>
        </p:nvSpPr>
        <p:spPr>
          <a:xfrm>
            <a:off x="6160974" y="213925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8C9B576E-74BA-4CB6-BDB3-397BBDF4AE21}"/>
              </a:ext>
            </a:extLst>
          </p:cNvPr>
          <p:cNvSpPr/>
          <p:nvPr/>
        </p:nvSpPr>
        <p:spPr>
          <a:xfrm>
            <a:off x="6383221" y="23751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05086B54-BFC8-4AE4-A3AA-F2EA936B2BFB}"/>
              </a:ext>
            </a:extLst>
          </p:cNvPr>
          <p:cNvSpPr/>
          <p:nvPr/>
        </p:nvSpPr>
        <p:spPr>
          <a:xfrm>
            <a:off x="6551045" y="282187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CA2D229B-202F-456C-9FD8-1FA1033657C5}"/>
              </a:ext>
            </a:extLst>
          </p:cNvPr>
          <p:cNvSpPr/>
          <p:nvPr/>
        </p:nvSpPr>
        <p:spPr>
          <a:xfrm>
            <a:off x="6120153" y="23909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81CC5C1C-7325-445A-B4A0-ACFBDC3F3394}"/>
              </a:ext>
            </a:extLst>
          </p:cNvPr>
          <p:cNvSpPr/>
          <p:nvPr/>
        </p:nvSpPr>
        <p:spPr>
          <a:xfrm>
            <a:off x="5766778" y="19893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AC548D55-2FDD-4210-A6B0-939323F8F3E6}"/>
              </a:ext>
            </a:extLst>
          </p:cNvPr>
          <p:cNvSpPr/>
          <p:nvPr/>
        </p:nvSpPr>
        <p:spPr>
          <a:xfrm>
            <a:off x="5839349" y="21367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F614647-5185-49CD-B0CA-180525048933}"/>
              </a:ext>
            </a:extLst>
          </p:cNvPr>
          <p:cNvSpPr/>
          <p:nvPr/>
        </p:nvSpPr>
        <p:spPr>
          <a:xfrm>
            <a:off x="6358687" y="223423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30820E5-8110-4FDE-BCA0-78DA2A60E393}"/>
              </a:ext>
            </a:extLst>
          </p:cNvPr>
          <p:cNvSpPr/>
          <p:nvPr/>
        </p:nvSpPr>
        <p:spPr>
          <a:xfrm>
            <a:off x="5929510" y="22611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CF2B3EC-04CC-483C-87DD-B613A0151E46}"/>
              </a:ext>
            </a:extLst>
          </p:cNvPr>
          <p:cNvSpPr/>
          <p:nvPr/>
        </p:nvSpPr>
        <p:spPr>
          <a:xfrm>
            <a:off x="8462094" y="216291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4107051A-DA1B-4650-A039-38D988EAB797}"/>
              </a:ext>
            </a:extLst>
          </p:cNvPr>
          <p:cNvSpPr/>
          <p:nvPr/>
        </p:nvSpPr>
        <p:spPr>
          <a:xfrm>
            <a:off x="8321443" y="21109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63CCE3FB-5BEB-4BA7-9668-DED3895E6E0D}"/>
              </a:ext>
            </a:extLst>
          </p:cNvPr>
          <p:cNvSpPr/>
          <p:nvPr/>
        </p:nvSpPr>
        <p:spPr>
          <a:xfrm>
            <a:off x="8411182" y="2452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B935C13E-3293-4CEF-99B8-A8317BE7D1AA}"/>
              </a:ext>
            </a:extLst>
          </p:cNvPr>
          <p:cNvSpPr/>
          <p:nvPr/>
        </p:nvSpPr>
        <p:spPr>
          <a:xfrm>
            <a:off x="7768227" y="274336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326B5761-DB67-45A3-9FA2-E9705A9ADC15}"/>
              </a:ext>
            </a:extLst>
          </p:cNvPr>
          <p:cNvSpPr/>
          <p:nvPr/>
        </p:nvSpPr>
        <p:spPr>
          <a:xfrm>
            <a:off x="7868013" y="297921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4FEFB8BD-4A44-4DD9-9C87-A858239B6C31}"/>
              </a:ext>
            </a:extLst>
          </p:cNvPr>
          <p:cNvSpPr/>
          <p:nvPr/>
        </p:nvSpPr>
        <p:spPr>
          <a:xfrm>
            <a:off x="8022227" y="299736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CB716DDA-D897-4387-BD05-AF2670886ECC}"/>
              </a:ext>
            </a:extLst>
          </p:cNvPr>
          <p:cNvSpPr/>
          <p:nvPr/>
        </p:nvSpPr>
        <p:spPr>
          <a:xfrm>
            <a:off x="7727406" y="2995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34C3BC70-2463-4CE2-A765-909D33E76FC6}"/>
              </a:ext>
            </a:extLst>
          </p:cNvPr>
          <p:cNvSpPr/>
          <p:nvPr/>
        </p:nvSpPr>
        <p:spPr>
          <a:xfrm>
            <a:off x="7911514" y="2579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264F747E-958C-41B4-9BFE-8007350DCE58}"/>
              </a:ext>
            </a:extLst>
          </p:cNvPr>
          <p:cNvSpPr/>
          <p:nvPr/>
        </p:nvSpPr>
        <p:spPr>
          <a:xfrm>
            <a:off x="7984085" y="27272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1A4B183D-D8A0-4E5F-A963-C07E59148D3F}"/>
              </a:ext>
            </a:extLst>
          </p:cNvPr>
          <p:cNvSpPr/>
          <p:nvPr/>
        </p:nvSpPr>
        <p:spPr>
          <a:xfrm>
            <a:off x="8165514" y="2833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AE5968C8-FCD5-4E44-9BCA-0417C4FF6484}"/>
              </a:ext>
            </a:extLst>
          </p:cNvPr>
          <p:cNvSpPr/>
          <p:nvPr/>
        </p:nvSpPr>
        <p:spPr>
          <a:xfrm>
            <a:off x="8194443" y="2556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28DDBF9-C671-4D05-AC5B-4752BA9AB0E2}"/>
              </a:ext>
            </a:extLst>
          </p:cNvPr>
          <p:cNvSpPr/>
          <p:nvPr/>
        </p:nvSpPr>
        <p:spPr>
          <a:xfrm>
            <a:off x="8321443" y="2683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FDD6F05-1B3B-4AC8-B17E-E04781251E7A}"/>
              </a:ext>
            </a:extLst>
          </p:cNvPr>
          <p:cNvSpPr/>
          <p:nvPr/>
        </p:nvSpPr>
        <p:spPr>
          <a:xfrm>
            <a:off x="8351274" y="232322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77756AD7-FEF4-41A3-9AA8-1833CD6EA470}"/>
              </a:ext>
            </a:extLst>
          </p:cNvPr>
          <p:cNvSpPr/>
          <p:nvPr/>
        </p:nvSpPr>
        <p:spPr>
          <a:xfrm rot="2325776">
            <a:off x="7815830" y="1950968"/>
            <a:ext cx="672662" cy="1408484"/>
          </a:xfrm>
          <a:prstGeom prst="ellipse">
            <a:avLst/>
          </a:prstGeom>
          <a:noFill/>
          <a:ln w="12700">
            <a:solidFill>
              <a:srgbClr val="00B0F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CE6E1CEF-45E4-4FAE-8742-87B2607C3E01}"/>
              </a:ext>
            </a:extLst>
          </p:cNvPr>
          <p:cNvSpPr/>
          <p:nvPr/>
        </p:nvSpPr>
        <p:spPr>
          <a:xfrm>
            <a:off x="8176442" y="225350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AC52D51F-17C3-4C9C-B7A2-8B6661744401}"/>
              </a:ext>
            </a:extLst>
          </p:cNvPr>
          <p:cNvSpPr/>
          <p:nvPr/>
        </p:nvSpPr>
        <p:spPr>
          <a:xfrm>
            <a:off x="8050337" y="2413662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8EC284EB-D914-4812-8CAB-607833E29236}"/>
              </a:ext>
            </a:extLst>
          </p:cNvPr>
          <p:cNvSpPr/>
          <p:nvPr/>
        </p:nvSpPr>
        <p:spPr>
          <a:xfrm>
            <a:off x="8270575" y="256393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061E52D-85B0-4C39-BF62-00523FCEF411}"/>
              </a:ext>
            </a:extLst>
          </p:cNvPr>
          <p:cNvSpPr/>
          <p:nvPr/>
        </p:nvSpPr>
        <p:spPr>
          <a:xfrm>
            <a:off x="7843479" y="283834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E8E13CA-0CD4-4535-B025-0B6AF8CE3EC1}"/>
              </a:ext>
            </a:extLst>
          </p:cNvPr>
          <p:cNvSpPr/>
          <p:nvPr/>
        </p:nvSpPr>
        <p:spPr>
          <a:xfrm>
            <a:off x="8074246" y="285162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72A5DB99-DB88-44FC-9132-98E39F5CF553}"/>
              </a:ext>
            </a:extLst>
          </p:cNvPr>
          <p:cNvSpPr/>
          <p:nvPr/>
        </p:nvSpPr>
        <p:spPr>
          <a:xfrm>
            <a:off x="8017691" y="236009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5116DEC1-33E3-45FF-AA2E-ECE9EDAF1623}"/>
              </a:ext>
            </a:extLst>
          </p:cNvPr>
          <p:cNvSpPr/>
          <p:nvPr/>
        </p:nvSpPr>
        <p:spPr>
          <a:xfrm>
            <a:off x="8117477" y="259595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7317A8-A404-47FC-9174-B15072F9247F}"/>
              </a:ext>
            </a:extLst>
          </p:cNvPr>
          <p:cNvSpPr/>
          <p:nvPr/>
        </p:nvSpPr>
        <p:spPr>
          <a:xfrm>
            <a:off x="8271691" y="2614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91D88805-7464-4E61-90D9-8809319E52CB}"/>
              </a:ext>
            </a:extLst>
          </p:cNvPr>
          <p:cNvSpPr/>
          <p:nvPr/>
        </p:nvSpPr>
        <p:spPr>
          <a:xfrm>
            <a:off x="7976870" y="261182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BCCA798-5252-4383-98CD-5AA998C36700}"/>
              </a:ext>
            </a:extLst>
          </p:cNvPr>
          <p:cNvSpPr/>
          <p:nvPr/>
        </p:nvSpPr>
        <p:spPr>
          <a:xfrm>
            <a:off x="8160978" y="219654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017B18A6-0585-47A8-82E9-F0084ABFD96B}"/>
              </a:ext>
            </a:extLst>
          </p:cNvPr>
          <p:cNvSpPr/>
          <p:nvPr/>
        </p:nvSpPr>
        <p:spPr>
          <a:xfrm>
            <a:off x="8233549" y="234395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917C44FA-BF1A-4380-83FF-F68551E7815F}"/>
              </a:ext>
            </a:extLst>
          </p:cNvPr>
          <p:cNvSpPr/>
          <p:nvPr/>
        </p:nvSpPr>
        <p:spPr>
          <a:xfrm>
            <a:off x="8092943" y="245507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21B96017-C8DC-4A21-9D38-1E1934B9D76C}"/>
              </a:ext>
            </a:extLst>
          </p:cNvPr>
          <p:cNvSpPr/>
          <p:nvPr/>
        </p:nvSpPr>
        <p:spPr>
          <a:xfrm>
            <a:off x="8323710" y="246835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9EFDAEDE-53A4-4423-91D8-6DFD04C3353A}"/>
              </a:ext>
            </a:extLst>
          </p:cNvPr>
          <p:cNvSpPr/>
          <p:nvPr/>
        </p:nvSpPr>
        <p:spPr>
          <a:xfrm>
            <a:off x="7514647" y="482703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7F8AE329-1AE1-4DAE-81BE-56AA02BC1A2D}"/>
              </a:ext>
            </a:extLst>
          </p:cNvPr>
          <p:cNvSpPr/>
          <p:nvPr/>
        </p:nvSpPr>
        <p:spPr>
          <a:xfrm>
            <a:off x="6871692" y="51762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DCC7CEE2-10AB-4F1F-9B6C-79203B3123DC}"/>
              </a:ext>
            </a:extLst>
          </p:cNvPr>
          <p:cNvSpPr/>
          <p:nvPr/>
        </p:nvSpPr>
        <p:spPr>
          <a:xfrm>
            <a:off x="7192911" y="4702159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2467A01B-3297-45D9-A29B-3A7A56A0C8BB}"/>
              </a:ext>
            </a:extLst>
          </p:cNvPr>
          <p:cNvSpPr/>
          <p:nvPr/>
        </p:nvSpPr>
        <p:spPr>
          <a:xfrm>
            <a:off x="7001950" y="53781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1A42D2F0-375F-4A06-85B7-EA106F8CF6D0}"/>
              </a:ext>
            </a:extLst>
          </p:cNvPr>
          <p:cNvSpPr/>
          <p:nvPr/>
        </p:nvSpPr>
        <p:spPr>
          <a:xfrm>
            <a:off x="6830871" y="53758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0D487431-2E86-4564-83EB-438FCA720320}"/>
              </a:ext>
            </a:extLst>
          </p:cNvPr>
          <p:cNvSpPr/>
          <p:nvPr/>
        </p:nvSpPr>
        <p:spPr>
          <a:xfrm>
            <a:off x="6982416" y="502567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08AD77B6-7E6E-4DDE-A23A-1FBCDC7EE950}"/>
              </a:ext>
            </a:extLst>
          </p:cNvPr>
          <p:cNvSpPr/>
          <p:nvPr/>
        </p:nvSpPr>
        <p:spPr>
          <a:xfrm>
            <a:off x="7087550" y="510795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FF08032A-4C09-4D25-89C9-E514B9A30DB0}"/>
              </a:ext>
            </a:extLst>
          </p:cNvPr>
          <p:cNvSpPr/>
          <p:nvPr/>
        </p:nvSpPr>
        <p:spPr>
          <a:xfrm>
            <a:off x="7268979" y="520803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78A44F7-8F7E-4F42-82B5-67D15674ED7E}"/>
              </a:ext>
            </a:extLst>
          </p:cNvPr>
          <p:cNvSpPr/>
          <p:nvPr/>
        </p:nvSpPr>
        <p:spPr>
          <a:xfrm>
            <a:off x="7297908" y="49310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7CED35C2-1D3F-47A2-B9AA-BD6A8ED1F690}"/>
              </a:ext>
            </a:extLst>
          </p:cNvPr>
          <p:cNvSpPr/>
          <p:nvPr/>
        </p:nvSpPr>
        <p:spPr>
          <a:xfrm>
            <a:off x="7424908" y="50580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8FB19DEA-FA93-49BF-B75C-B317A3CF9C41}"/>
              </a:ext>
            </a:extLst>
          </p:cNvPr>
          <p:cNvSpPr/>
          <p:nvPr/>
        </p:nvSpPr>
        <p:spPr>
          <a:xfrm>
            <a:off x="7454740" y="47821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25DFD3D6-E8A2-4353-9F64-E1DF90A1198B}"/>
              </a:ext>
            </a:extLst>
          </p:cNvPr>
          <p:cNvSpPr/>
          <p:nvPr/>
        </p:nvSpPr>
        <p:spPr>
          <a:xfrm rot="2325776">
            <a:off x="6919295" y="4331707"/>
            <a:ext cx="672662" cy="1408484"/>
          </a:xfrm>
          <a:prstGeom prst="ellipse">
            <a:avLst/>
          </a:prstGeom>
          <a:noFill/>
          <a:ln w="12700">
            <a:solidFill>
              <a:srgbClr val="00B05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A764EE90-6EB0-41C9-B140-E9EDA0F5308B}"/>
              </a:ext>
            </a:extLst>
          </p:cNvPr>
          <p:cNvSpPr/>
          <p:nvPr/>
        </p:nvSpPr>
        <p:spPr>
          <a:xfrm>
            <a:off x="7279907" y="462772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89921E19-1FB2-451A-A446-AC7AE7BFECD8}"/>
              </a:ext>
            </a:extLst>
          </p:cNvPr>
          <p:cNvSpPr/>
          <p:nvPr/>
        </p:nvSpPr>
        <p:spPr>
          <a:xfrm>
            <a:off x="7153802" y="47944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B653167C-EBD3-40FD-BBF2-B2F56834C597}"/>
              </a:ext>
            </a:extLst>
          </p:cNvPr>
          <p:cNvSpPr/>
          <p:nvPr/>
        </p:nvSpPr>
        <p:spPr>
          <a:xfrm>
            <a:off x="7374040" y="493816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3F9B9A32-57C5-4883-8837-BFB8C818F685}"/>
              </a:ext>
            </a:extLst>
          </p:cNvPr>
          <p:cNvSpPr/>
          <p:nvPr/>
        </p:nvSpPr>
        <p:spPr>
          <a:xfrm>
            <a:off x="6946944" y="521908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AC4ED4FD-D17A-40E0-A421-D7B26A21A518}"/>
              </a:ext>
            </a:extLst>
          </p:cNvPr>
          <p:cNvSpPr/>
          <p:nvPr/>
        </p:nvSpPr>
        <p:spPr>
          <a:xfrm>
            <a:off x="7177711" y="5304003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66D8D8C-B2AE-4249-A9F5-18EFCABC90A6}"/>
              </a:ext>
            </a:extLst>
          </p:cNvPr>
          <p:cNvSpPr/>
          <p:nvPr/>
        </p:nvSpPr>
        <p:spPr>
          <a:xfrm>
            <a:off x="7121156" y="47408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344CB27A-ED44-49A6-8AF2-23AD41FE5FCE}"/>
              </a:ext>
            </a:extLst>
          </p:cNvPr>
          <p:cNvSpPr/>
          <p:nvPr/>
        </p:nvSpPr>
        <p:spPr>
          <a:xfrm>
            <a:off x="7220942" y="4970176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45EFED7-9506-44F2-9763-CA6296D9D5C1}"/>
              </a:ext>
            </a:extLst>
          </p:cNvPr>
          <p:cNvSpPr/>
          <p:nvPr/>
        </p:nvSpPr>
        <p:spPr>
          <a:xfrm>
            <a:off x="7375156" y="477991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CD3AF91-FB05-482E-9CBF-C16A51EE9421}"/>
              </a:ext>
            </a:extLst>
          </p:cNvPr>
          <p:cNvSpPr/>
          <p:nvPr/>
        </p:nvSpPr>
        <p:spPr>
          <a:xfrm>
            <a:off x="7080335" y="499256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B90DB42F-876C-49EA-BD6B-1CEC8C70631C}"/>
              </a:ext>
            </a:extLst>
          </p:cNvPr>
          <p:cNvSpPr/>
          <p:nvPr/>
        </p:nvSpPr>
        <p:spPr>
          <a:xfrm>
            <a:off x="7467270" y="465956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83DAD071-6D19-448D-A386-3642041EC304}"/>
              </a:ext>
            </a:extLst>
          </p:cNvPr>
          <p:cNvSpPr/>
          <p:nvPr/>
        </p:nvSpPr>
        <p:spPr>
          <a:xfrm>
            <a:off x="7196408" y="48358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528CC91B-9C1A-4829-B30A-6376A4AAF9AD}"/>
              </a:ext>
            </a:extLst>
          </p:cNvPr>
          <p:cNvSpPr/>
          <p:nvPr/>
        </p:nvSpPr>
        <p:spPr>
          <a:xfrm>
            <a:off x="7629070" y="466674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75255E4E-583C-4607-A1EB-2C65193E3DEB}"/>
              </a:ext>
            </a:extLst>
          </p:cNvPr>
          <p:cNvSpPr/>
          <p:nvPr/>
        </p:nvSpPr>
        <p:spPr>
          <a:xfrm>
            <a:off x="6067894" y="195568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7AAB92A0-4B46-471B-A94D-8E8831A6CF19}"/>
              </a:ext>
            </a:extLst>
          </p:cNvPr>
          <p:cNvSpPr/>
          <p:nvPr/>
        </p:nvSpPr>
        <p:spPr>
          <a:xfrm>
            <a:off x="5927243" y="19036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EC41325D-3BD4-487E-B2E7-A240FFDF5B0D}"/>
              </a:ext>
            </a:extLst>
          </p:cNvPr>
          <p:cNvSpPr/>
          <p:nvPr/>
        </p:nvSpPr>
        <p:spPr>
          <a:xfrm>
            <a:off x="6016982" y="224557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E3CAD41D-FB26-4399-9E70-3F5E2C63AC87}"/>
              </a:ext>
            </a:extLst>
          </p:cNvPr>
          <p:cNvSpPr/>
          <p:nvPr/>
        </p:nvSpPr>
        <p:spPr>
          <a:xfrm>
            <a:off x="6653099" y="2522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4C29C6AC-C22E-45D3-84F9-9566D9DE37C8}"/>
              </a:ext>
            </a:extLst>
          </p:cNvPr>
          <p:cNvSpPr/>
          <p:nvPr/>
        </p:nvSpPr>
        <p:spPr>
          <a:xfrm>
            <a:off x="6528365" y="2758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41EAAF47-91FB-4F5B-948C-3A3B1F49986E}"/>
              </a:ext>
            </a:extLst>
          </p:cNvPr>
          <p:cNvSpPr/>
          <p:nvPr/>
        </p:nvSpPr>
        <p:spPr>
          <a:xfrm>
            <a:off x="6682579" y="2776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CA207781-3C1A-49A8-8C48-A0D3FC44DB58}"/>
              </a:ext>
            </a:extLst>
          </p:cNvPr>
          <p:cNvSpPr/>
          <p:nvPr/>
        </p:nvSpPr>
        <p:spPr>
          <a:xfrm>
            <a:off x="6054796" y="23589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5F699AB3-7E08-41D2-9B89-31B45894CEB5}"/>
              </a:ext>
            </a:extLst>
          </p:cNvPr>
          <p:cNvSpPr/>
          <p:nvPr/>
        </p:nvSpPr>
        <p:spPr>
          <a:xfrm>
            <a:off x="6127368" y="2506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0787A5B1-A204-427A-9DC1-A092F2CF2C33}"/>
              </a:ext>
            </a:extLst>
          </p:cNvPr>
          <p:cNvSpPr/>
          <p:nvPr/>
        </p:nvSpPr>
        <p:spPr>
          <a:xfrm>
            <a:off x="6308796" y="261297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E5FA4041-19B9-4573-9159-D2EBFA021548}"/>
              </a:ext>
            </a:extLst>
          </p:cNvPr>
          <p:cNvSpPr/>
          <p:nvPr/>
        </p:nvSpPr>
        <p:spPr>
          <a:xfrm>
            <a:off x="6460187" y="233596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E262E0DC-64F4-43BD-892C-14247F1650F4}"/>
              </a:ext>
            </a:extLst>
          </p:cNvPr>
          <p:cNvSpPr/>
          <p:nvPr/>
        </p:nvSpPr>
        <p:spPr>
          <a:xfrm>
            <a:off x="6464725" y="246296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B84D4D02-074C-468F-82BD-0E9681F1C368}"/>
              </a:ext>
            </a:extLst>
          </p:cNvPr>
          <p:cNvSpPr/>
          <p:nvPr/>
        </p:nvSpPr>
        <p:spPr>
          <a:xfrm>
            <a:off x="5957074" y="211598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FFB157E0-5D45-4BB4-8D91-C3D395F8A756}"/>
              </a:ext>
            </a:extLst>
          </p:cNvPr>
          <p:cNvSpPr/>
          <p:nvPr/>
        </p:nvSpPr>
        <p:spPr>
          <a:xfrm>
            <a:off x="5782242" y="20462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FBD38AB-B215-4DC1-BA0D-CBC6FF64DAE9}"/>
              </a:ext>
            </a:extLst>
          </p:cNvPr>
          <p:cNvSpPr/>
          <p:nvPr/>
        </p:nvSpPr>
        <p:spPr>
          <a:xfrm>
            <a:off x="6193619" y="2192822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C5B25AE-0AFD-4CD6-AD3A-80E750C9614F}"/>
              </a:ext>
            </a:extLst>
          </p:cNvPr>
          <p:cNvSpPr/>
          <p:nvPr/>
        </p:nvSpPr>
        <p:spPr>
          <a:xfrm>
            <a:off x="5876375" y="235670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F9DB62DE-A9E7-42DB-91D2-0B1008F9D822}"/>
              </a:ext>
            </a:extLst>
          </p:cNvPr>
          <p:cNvSpPr/>
          <p:nvPr/>
        </p:nvSpPr>
        <p:spPr>
          <a:xfrm>
            <a:off x="6728351" y="261750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A182A79-95B7-4C28-B50A-41EE03AEFE68}"/>
              </a:ext>
            </a:extLst>
          </p:cNvPr>
          <p:cNvSpPr/>
          <p:nvPr/>
        </p:nvSpPr>
        <p:spPr>
          <a:xfrm>
            <a:off x="6217529" y="263078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7883C67A-C871-44E1-A7CF-3375497AE3EE}"/>
              </a:ext>
            </a:extLst>
          </p:cNvPr>
          <p:cNvSpPr/>
          <p:nvPr/>
        </p:nvSpPr>
        <p:spPr>
          <a:xfrm>
            <a:off x="6160974" y="213925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B8B92A2B-854D-408C-A832-332C075E957C}"/>
              </a:ext>
            </a:extLst>
          </p:cNvPr>
          <p:cNvSpPr/>
          <p:nvPr/>
        </p:nvSpPr>
        <p:spPr>
          <a:xfrm>
            <a:off x="6383221" y="237511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111DD835-539D-45B0-A403-4199B41DBFC3}"/>
              </a:ext>
            </a:extLst>
          </p:cNvPr>
          <p:cNvSpPr/>
          <p:nvPr/>
        </p:nvSpPr>
        <p:spPr>
          <a:xfrm>
            <a:off x="6551045" y="282187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4FDF86E4-FEEC-4274-B5B1-B5BB3E6B1E27}"/>
              </a:ext>
            </a:extLst>
          </p:cNvPr>
          <p:cNvSpPr/>
          <p:nvPr/>
        </p:nvSpPr>
        <p:spPr>
          <a:xfrm>
            <a:off x="6120153" y="23909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C9D57E8F-ABFA-4F3B-A843-CD12BBFC7818}"/>
              </a:ext>
            </a:extLst>
          </p:cNvPr>
          <p:cNvSpPr/>
          <p:nvPr/>
        </p:nvSpPr>
        <p:spPr>
          <a:xfrm>
            <a:off x="5766778" y="198930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94BC6AAB-C2EB-4CB7-819C-6FC3A7F6281C}"/>
              </a:ext>
            </a:extLst>
          </p:cNvPr>
          <p:cNvSpPr/>
          <p:nvPr/>
        </p:nvSpPr>
        <p:spPr>
          <a:xfrm>
            <a:off x="5839349" y="213671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129355E2-A965-48E1-A1B6-A5320308F9E1}"/>
              </a:ext>
            </a:extLst>
          </p:cNvPr>
          <p:cNvSpPr/>
          <p:nvPr/>
        </p:nvSpPr>
        <p:spPr>
          <a:xfrm>
            <a:off x="6358687" y="223423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520CCEF6-5504-4AC2-AE2F-8F880C49806E}"/>
              </a:ext>
            </a:extLst>
          </p:cNvPr>
          <p:cNvSpPr/>
          <p:nvPr/>
        </p:nvSpPr>
        <p:spPr>
          <a:xfrm>
            <a:off x="5929510" y="226112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D36166DF-A96F-414D-A57A-4A6A2C403F61}"/>
              </a:ext>
            </a:extLst>
          </p:cNvPr>
          <p:cNvSpPr/>
          <p:nvPr/>
        </p:nvSpPr>
        <p:spPr>
          <a:xfrm rot="18710858">
            <a:off x="5974554" y="1717737"/>
            <a:ext cx="672662" cy="1408484"/>
          </a:xfrm>
          <a:prstGeom prst="ellipse">
            <a:avLst/>
          </a:prstGeom>
          <a:noFill/>
          <a:ln w="12700">
            <a:solidFill>
              <a:srgbClr val="FFC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ED9DBBD-55FD-4CE6-B6EA-EB56AFFB26D5}"/>
              </a:ext>
            </a:extLst>
          </p:cNvPr>
          <p:cNvSpPr/>
          <p:nvPr/>
        </p:nvSpPr>
        <p:spPr>
          <a:xfrm rot="2325776">
            <a:off x="7803746" y="1950968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2A8B488C-369D-49E9-AB40-444CE21BF6EE}"/>
              </a:ext>
            </a:extLst>
          </p:cNvPr>
          <p:cNvSpPr/>
          <p:nvPr/>
        </p:nvSpPr>
        <p:spPr>
          <a:xfrm rot="18871706">
            <a:off x="7217094" y="2523944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ABD7234F-0E6E-48FC-B7A2-01165FDD5CA2}"/>
              </a:ext>
            </a:extLst>
          </p:cNvPr>
          <p:cNvSpPr/>
          <p:nvPr/>
        </p:nvSpPr>
        <p:spPr>
          <a:xfrm rot="18869030">
            <a:off x="6922974" y="294306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D22358C1-0AE1-42C1-A688-88C137D95725}"/>
              </a:ext>
            </a:extLst>
          </p:cNvPr>
          <p:cNvSpPr/>
          <p:nvPr/>
        </p:nvSpPr>
        <p:spPr>
          <a:xfrm rot="18869030">
            <a:off x="8353854" y="3914523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8B2037FD-3CA0-4548-810D-1D4ECFCA1574}"/>
              </a:ext>
            </a:extLst>
          </p:cNvPr>
          <p:cNvSpPr/>
          <p:nvPr/>
        </p:nvSpPr>
        <p:spPr>
          <a:xfrm rot="17628624">
            <a:off x="6718923" y="325604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E6578DFA-91ED-40CB-8E06-7883C28C78BD}"/>
              </a:ext>
            </a:extLst>
          </p:cNvPr>
          <p:cNvSpPr/>
          <p:nvPr/>
        </p:nvSpPr>
        <p:spPr>
          <a:xfrm rot="19243336">
            <a:off x="7330334" y="341031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BC2CEEE4-AAEB-42FF-8B5B-BF53BD71E913}"/>
              </a:ext>
            </a:extLst>
          </p:cNvPr>
          <p:cNvSpPr/>
          <p:nvPr/>
        </p:nvSpPr>
        <p:spPr>
          <a:xfrm rot="17012925">
            <a:off x="6412805" y="4418945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8D7ADB0-8109-4BA4-AE2D-4AE9B5E0EC2A}"/>
              </a:ext>
            </a:extLst>
          </p:cNvPr>
          <p:cNvSpPr/>
          <p:nvPr/>
        </p:nvSpPr>
        <p:spPr>
          <a:xfrm rot="18208402">
            <a:off x="7873496" y="511615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8ED56A53-31B8-4C85-8551-9962560779EA}"/>
              </a:ext>
            </a:extLst>
          </p:cNvPr>
          <p:cNvSpPr/>
          <p:nvPr/>
        </p:nvSpPr>
        <p:spPr>
          <a:xfrm rot="20027034">
            <a:off x="7592522" y="327973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75405569-7BC9-4997-B598-DAE20C0FFA59}"/>
              </a:ext>
            </a:extLst>
          </p:cNvPr>
          <p:cNvSpPr/>
          <p:nvPr/>
        </p:nvSpPr>
        <p:spPr>
          <a:xfrm rot="18698627">
            <a:off x="7580814" y="4171395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928F1D32-F5CB-437B-A407-E6C18416DA1C}"/>
              </a:ext>
            </a:extLst>
          </p:cNvPr>
          <p:cNvSpPr/>
          <p:nvPr/>
        </p:nvSpPr>
        <p:spPr>
          <a:xfrm rot="18869030">
            <a:off x="7196904" y="3169101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4D1DFD4A-2A72-4C76-9E7C-C321A4CA3148}"/>
              </a:ext>
            </a:extLst>
          </p:cNvPr>
          <p:cNvSpPr/>
          <p:nvPr/>
        </p:nvSpPr>
        <p:spPr>
          <a:xfrm rot="18871706">
            <a:off x="6267781" y="299541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2DF05B73-9418-499B-AF3D-24315889CEC4}"/>
              </a:ext>
            </a:extLst>
          </p:cNvPr>
          <p:cNvSpPr/>
          <p:nvPr/>
        </p:nvSpPr>
        <p:spPr>
          <a:xfrm rot="17628624">
            <a:off x="6328736" y="353168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51E12DDE-FCB7-42E4-BABD-7D017F2046C3}"/>
              </a:ext>
            </a:extLst>
          </p:cNvPr>
          <p:cNvSpPr/>
          <p:nvPr/>
        </p:nvSpPr>
        <p:spPr>
          <a:xfrm rot="17628624">
            <a:off x="7097146" y="372662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1655110A-6B5C-445A-A999-939D3B8380B0}"/>
              </a:ext>
            </a:extLst>
          </p:cNvPr>
          <p:cNvSpPr/>
          <p:nvPr/>
        </p:nvSpPr>
        <p:spPr>
          <a:xfrm rot="18869030">
            <a:off x="6637063" y="357879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7F0A308-04C7-4212-8A99-A97E8741E325}"/>
              </a:ext>
            </a:extLst>
          </p:cNvPr>
          <p:cNvSpPr/>
          <p:nvPr/>
        </p:nvSpPr>
        <p:spPr>
          <a:xfrm rot="20406285">
            <a:off x="5515246" y="212678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76AD54D6-E19E-4149-A383-CD3325D9134D}"/>
              </a:ext>
            </a:extLst>
          </p:cNvPr>
          <p:cNvSpPr/>
          <p:nvPr/>
        </p:nvSpPr>
        <p:spPr>
          <a:xfrm>
            <a:off x="6391029" y="27752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6D981E9-DE82-4047-A1ED-675B44485B20}"/>
              </a:ext>
            </a:extLst>
          </p:cNvPr>
          <p:cNvSpPr/>
          <p:nvPr/>
        </p:nvSpPr>
        <p:spPr>
          <a:xfrm>
            <a:off x="6392266" y="2775292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D56BA0F4-C15E-49D0-A9EF-B38C6D59ECB0}"/>
              </a:ext>
            </a:extLst>
          </p:cNvPr>
          <p:cNvSpPr/>
          <p:nvPr/>
        </p:nvSpPr>
        <p:spPr>
          <a:xfrm>
            <a:off x="7268549" y="4565608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10651DCE-3A70-490E-930D-D8D7A53D211F}"/>
              </a:ext>
            </a:extLst>
          </p:cNvPr>
          <p:cNvSpPr/>
          <p:nvPr/>
        </p:nvSpPr>
        <p:spPr>
          <a:xfrm>
            <a:off x="7423867" y="449002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302643A7-77FE-451F-A17A-AA29E079F9CC}"/>
              </a:ext>
            </a:extLst>
          </p:cNvPr>
          <p:cNvSpPr/>
          <p:nvPr/>
        </p:nvSpPr>
        <p:spPr>
          <a:xfrm>
            <a:off x="7565604" y="453256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98A0CD54-1B97-4F39-9219-5F5BC87E7539}"/>
              </a:ext>
            </a:extLst>
          </p:cNvPr>
          <p:cNvSpPr/>
          <p:nvPr/>
        </p:nvSpPr>
        <p:spPr>
          <a:xfrm>
            <a:off x="7264035" y="456560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8BC23739-C15A-47FB-93FF-CEAC566F8B8C}"/>
              </a:ext>
            </a:extLst>
          </p:cNvPr>
          <p:cNvSpPr/>
          <p:nvPr/>
        </p:nvSpPr>
        <p:spPr>
          <a:xfrm>
            <a:off x="7424908" y="449165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58CA877C-5C56-4ABD-ADA9-5E5345F369BB}"/>
              </a:ext>
            </a:extLst>
          </p:cNvPr>
          <p:cNvSpPr/>
          <p:nvPr/>
        </p:nvSpPr>
        <p:spPr>
          <a:xfrm>
            <a:off x="7565560" y="453714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BD2943F2-9E3B-4C1A-ACBF-F6A044584498}"/>
              </a:ext>
            </a:extLst>
          </p:cNvPr>
          <p:cNvSpPr/>
          <p:nvPr/>
        </p:nvSpPr>
        <p:spPr>
          <a:xfrm rot="11632172">
            <a:off x="9536179" y="2717258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4753A539-E9E2-4758-BEB6-6067D61934B2}"/>
              </a:ext>
            </a:extLst>
          </p:cNvPr>
          <p:cNvSpPr/>
          <p:nvPr/>
        </p:nvSpPr>
        <p:spPr>
          <a:xfrm rot="7243757">
            <a:off x="10637151" y="3396594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FF0000"/>
              </a:solidFill>
            </a:endParaRPr>
          </a:p>
        </p:txBody>
      </p: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AF7ADAC-97A6-4588-8FA8-2BDC503BDDE3}"/>
              </a:ext>
            </a:extLst>
          </p:cNvPr>
          <p:cNvGrpSpPr/>
          <p:nvPr/>
        </p:nvGrpSpPr>
        <p:grpSpPr>
          <a:xfrm>
            <a:off x="10390680" y="3680764"/>
            <a:ext cx="1114476" cy="842958"/>
            <a:chOff x="10416052" y="3628914"/>
            <a:chExt cx="1114476" cy="842958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8C563099-B94D-4474-9E98-6317801EED1D}"/>
                </a:ext>
              </a:extLst>
            </p:cNvPr>
            <p:cNvSpPr/>
            <p:nvPr/>
          </p:nvSpPr>
          <p:spPr>
            <a:xfrm rot="10132899">
              <a:off x="10416052" y="371511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6C9A2E64-44B3-4CB5-9C74-5CF53D58D5AB}"/>
                </a:ext>
              </a:extLst>
            </p:cNvPr>
            <p:cNvSpPr/>
            <p:nvPr/>
          </p:nvSpPr>
          <p:spPr>
            <a:xfrm rot="10132899">
              <a:off x="10763372" y="370911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8D2C28E6-7882-467E-8238-2AE1B691A026}"/>
                </a:ext>
              </a:extLst>
            </p:cNvPr>
            <p:cNvSpPr/>
            <p:nvPr/>
          </p:nvSpPr>
          <p:spPr>
            <a:xfrm rot="10132899">
              <a:off x="10760712" y="386098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3739692-A3BE-4D82-90DE-7BDC053DC559}"/>
                </a:ext>
              </a:extLst>
            </p:cNvPr>
            <p:cNvSpPr/>
            <p:nvPr/>
          </p:nvSpPr>
          <p:spPr>
            <a:xfrm rot="10132899">
              <a:off x="10967796" y="395530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52F74BAF-D119-4D0A-9407-90F2C5A3867A}"/>
                </a:ext>
              </a:extLst>
            </p:cNvPr>
            <p:cNvSpPr/>
            <p:nvPr/>
          </p:nvSpPr>
          <p:spPr>
            <a:xfrm rot="10132899">
              <a:off x="11268438" y="436787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96B324D-13C7-4032-8A08-8583CBF6165B}"/>
                </a:ext>
              </a:extLst>
            </p:cNvPr>
            <p:cNvSpPr/>
            <p:nvPr/>
          </p:nvSpPr>
          <p:spPr>
            <a:xfrm rot="10132899">
              <a:off x="11340867" y="399051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898C1D0-F9F2-4F8F-96C9-AAFDD08FCE8F}"/>
                </a:ext>
              </a:extLst>
            </p:cNvPr>
            <p:cNvSpPr/>
            <p:nvPr/>
          </p:nvSpPr>
          <p:spPr>
            <a:xfrm rot="10132899">
              <a:off x="11428703" y="432227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7854F69E-0D33-472E-8677-4BD64C1645C0}"/>
                </a:ext>
              </a:extLst>
            </p:cNvPr>
            <p:cNvSpPr/>
            <p:nvPr/>
          </p:nvSpPr>
          <p:spPr>
            <a:xfrm rot="10132899">
              <a:off x="10798526" y="397437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666127DA-D86A-4304-8BC6-B2BC706178EF}"/>
                </a:ext>
              </a:extLst>
            </p:cNvPr>
            <p:cNvSpPr/>
            <p:nvPr/>
          </p:nvSpPr>
          <p:spPr>
            <a:xfrm rot="10132899">
              <a:off x="10871098" y="412178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4D73C181-AEEC-4B41-87D2-1520256D2420}"/>
                </a:ext>
              </a:extLst>
            </p:cNvPr>
            <p:cNvSpPr/>
            <p:nvPr/>
          </p:nvSpPr>
          <p:spPr>
            <a:xfrm rot="10132899">
              <a:off x="11052526" y="422837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6C352C51-4FA2-4902-A01A-530647FC0E1C}"/>
                </a:ext>
              </a:extLst>
            </p:cNvPr>
            <p:cNvSpPr/>
            <p:nvPr/>
          </p:nvSpPr>
          <p:spPr>
            <a:xfrm rot="10132899">
              <a:off x="11203917" y="395137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98FB7D18-CAF6-4799-ACEB-7F062E4A0BAD}"/>
                </a:ext>
              </a:extLst>
            </p:cNvPr>
            <p:cNvSpPr/>
            <p:nvPr/>
          </p:nvSpPr>
          <p:spPr>
            <a:xfrm rot="10132899">
              <a:off x="11208455" y="407837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B0230C08-52B9-406E-9827-74B62169AE84}"/>
                </a:ext>
              </a:extLst>
            </p:cNvPr>
            <p:cNvSpPr/>
            <p:nvPr/>
          </p:nvSpPr>
          <p:spPr>
            <a:xfrm rot="10132899">
              <a:off x="11263761" y="422837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B412580A-8494-4F57-9C67-94AC884BE42D}"/>
                </a:ext>
              </a:extLst>
            </p:cNvPr>
            <p:cNvSpPr/>
            <p:nvPr/>
          </p:nvSpPr>
          <p:spPr>
            <a:xfrm rot="10132899">
              <a:off x="11422642" y="4096117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99567DC1-9199-4756-B5CC-A9DA7133B705}"/>
                </a:ext>
              </a:extLst>
            </p:cNvPr>
            <p:cNvSpPr/>
            <p:nvPr/>
          </p:nvSpPr>
          <p:spPr>
            <a:xfrm rot="10132899">
              <a:off x="10937349" y="380822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6F65FADE-E450-49D3-9967-8306E059C25F}"/>
                </a:ext>
              </a:extLst>
            </p:cNvPr>
            <p:cNvSpPr/>
            <p:nvPr/>
          </p:nvSpPr>
          <p:spPr>
            <a:xfrm rot="10132899">
              <a:off x="10743387" y="420059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C8B27678-A514-4A3E-B362-ACE1D97DF1ED}"/>
                </a:ext>
              </a:extLst>
            </p:cNvPr>
            <p:cNvSpPr/>
            <p:nvPr/>
          </p:nvSpPr>
          <p:spPr>
            <a:xfrm rot="10132899">
              <a:off x="10616136" y="380416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3BDD74E6-BDC9-4447-B4CD-DD5D0ABB2CA1}"/>
                </a:ext>
              </a:extLst>
            </p:cNvPr>
            <p:cNvSpPr/>
            <p:nvPr/>
          </p:nvSpPr>
          <p:spPr>
            <a:xfrm rot="10132899">
              <a:off x="10961259" y="424619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4AA07D9-5C76-4362-AB34-76F4B571B4A4}"/>
                </a:ext>
              </a:extLst>
            </p:cNvPr>
            <p:cNvSpPr/>
            <p:nvPr/>
          </p:nvSpPr>
          <p:spPr>
            <a:xfrm rot="10132899">
              <a:off x="10904704" y="375466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CF9E3F82-B708-4B68-9800-1BB10B1D7306}"/>
                </a:ext>
              </a:extLst>
            </p:cNvPr>
            <p:cNvSpPr/>
            <p:nvPr/>
          </p:nvSpPr>
          <p:spPr>
            <a:xfrm rot="10132899">
              <a:off x="11126951" y="399051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09867B07-1366-4EFE-B4EE-0C5E476B4CCA}"/>
                </a:ext>
              </a:extLst>
            </p:cNvPr>
            <p:cNvSpPr/>
            <p:nvPr/>
          </p:nvSpPr>
          <p:spPr>
            <a:xfrm rot="10132899">
              <a:off x="10589712" y="362891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1C62E8C-454B-4E78-B323-F060DAD15916}"/>
                </a:ext>
              </a:extLst>
            </p:cNvPr>
            <p:cNvSpPr/>
            <p:nvPr/>
          </p:nvSpPr>
          <p:spPr>
            <a:xfrm rot="10132899">
              <a:off x="10863883" y="400639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FDB02721-4FAD-4D97-9DE7-F5E6059863C4}"/>
                </a:ext>
              </a:extLst>
            </p:cNvPr>
            <p:cNvSpPr/>
            <p:nvPr/>
          </p:nvSpPr>
          <p:spPr>
            <a:xfrm rot="10132899">
              <a:off x="10538928" y="392967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CB33ACD4-67EC-43FB-86DB-F9909FFB39AE}"/>
                </a:ext>
              </a:extLst>
            </p:cNvPr>
            <p:cNvSpPr/>
            <p:nvPr/>
          </p:nvSpPr>
          <p:spPr>
            <a:xfrm rot="10132899">
              <a:off x="10945297" y="401868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BF3F159B-568E-4222-9632-195A18B581EA}"/>
                </a:ext>
              </a:extLst>
            </p:cNvPr>
            <p:cNvSpPr/>
            <p:nvPr/>
          </p:nvSpPr>
          <p:spPr>
            <a:xfrm rot="10132899">
              <a:off x="11102417" y="384964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2BC3D0DA-8C9D-4362-A425-1F70AD58F3AA}"/>
                </a:ext>
              </a:extLst>
            </p:cNvPr>
            <p:cNvSpPr/>
            <p:nvPr/>
          </p:nvSpPr>
          <p:spPr>
            <a:xfrm rot="10132899">
              <a:off x="10739026" y="40480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005784AA-0366-44E0-95D3-0003248F2B2B}"/>
              </a:ext>
            </a:extLst>
          </p:cNvPr>
          <p:cNvGrpSpPr/>
          <p:nvPr/>
        </p:nvGrpSpPr>
        <p:grpSpPr>
          <a:xfrm>
            <a:off x="9593234" y="2771341"/>
            <a:ext cx="592038" cy="1312109"/>
            <a:chOff x="9600710" y="2763343"/>
            <a:chExt cx="592038" cy="1312109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4DA71082-5098-4730-996E-704A13294501}"/>
                </a:ext>
              </a:extLst>
            </p:cNvPr>
            <p:cNvSpPr/>
            <p:nvPr/>
          </p:nvSpPr>
          <p:spPr>
            <a:xfrm rot="14521314">
              <a:off x="9684700" y="295449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573C8A51-C61D-44AD-B60F-B0BEF67A75C5}"/>
                </a:ext>
              </a:extLst>
            </p:cNvPr>
            <p:cNvSpPr/>
            <p:nvPr/>
          </p:nvSpPr>
          <p:spPr>
            <a:xfrm rot="14521314">
              <a:off x="10074371" y="286460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0A8409ED-CB2B-478C-89D9-7DAC8CCAD352}"/>
                </a:ext>
              </a:extLst>
            </p:cNvPr>
            <p:cNvSpPr/>
            <p:nvPr/>
          </p:nvSpPr>
          <p:spPr>
            <a:xfrm rot="14521314">
              <a:off x="9633788" y="324438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53504B6-2769-4535-98B4-7478F994D131}"/>
                </a:ext>
              </a:extLst>
            </p:cNvPr>
            <p:cNvSpPr/>
            <p:nvPr/>
          </p:nvSpPr>
          <p:spPr>
            <a:xfrm rot="14521314">
              <a:off x="9840872" y="333871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C8392CA6-CE18-4539-B633-110AB228376F}"/>
                </a:ext>
              </a:extLst>
            </p:cNvPr>
            <p:cNvSpPr/>
            <p:nvPr/>
          </p:nvSpPr>
          <p:spPr>
            <a:xfrm rot="14521314">
              <a:off x="9601796" y="379535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899F6A47-33BD-4924-83CE-C6AF02CA5818}"/>
                </a:ext>
              </a:extLst>
            </p:cNvPr>
            <p:cNvSpPr/>
            <p:nvPr/>
          </p:nvSpPr>
          <p:spPr>
            <a:xfrm rot="14521314">
              <a:off x="10089837" y="316627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F2D213D5-8709-4AED-AEFB-AF7E443A4614}"/>
                </a:ext>
              </a:extLst>
            </p:cNvPr>
            <p:cNvSpPr/>
            <p:nvPr/>
          </p:nvSpPr>
          <p:spPr>
            <a:xfrm rot="14521314">
              <a:off x="9701259" y="397254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0069A53-E3F2-4B95-B098-5B3C9A71C435}"/>
                </a:ext>
              </a:extLst>
            </p:cNvPr>
            <p:cNvSpPr/>
            <p:nvPr/>
          </p:nvSpPr>
          <p:spPr>
            <a:xfrm rot="14521314">
              <a:off x="9671602" y="335778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91B13286-5E18-4447-8316-E0F4C5B38D5D}"/>
                </a:ext>
              </a:extLst>
            </p:cNvPr>
            <p:cNvSpPr/>
            <p:nvPr/>
          </p:nvSpPr>
          <p:spPr>
            <a:xfrm rot="14521314">
              <a:off x="9744174" y="350519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13C8A57A-B902-4FFB-8EF9-3F0542CDDCF5}"/>
                </a:ext>
              </a:extLst>
            </p:cNvPr>
            <p:cNvSpPr/>
            <p:nvPr/>
          </p:nvSpPr>
          <p:spPr>
            <a:xfrm rot="14521314">
              <a:off x="9925602" y="361178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F5DB27F2-FCA2-4CB2-8E93-F2B957F1524F}"/>
                </a:ext>
              </a:extLst>
            </p:cNvPr>
            <p:cNvSpPr/>
            <p:nvPr/>
          </p:nvSpPr>
          <p:spPr>
            <a:xfrm rot="14521314">
              <a:off x="10076993" y="333477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1C6EA817-E88C-4B77-BFF9-E238EF7FF6B3}"/>
                </a:ext>
              </a:extLst>
            </p:cNvPr>
            <p:cNvSpPr/>
            <p:nvPr/>
          </p:nvSpPr>
          <p:spPr>
            <a:xfrm rot="14521314">
              <a:off x="10081531" y="346177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DA83B0C0-B5CD-476C-87EF-8AF55B11C60C}"/>
                </a:ext>
              </a:extLst>
            </p:cNvPr>
            <p:cNvSpPr/>
            <p:nvPr/>
          </p:nvSpPr>
          <p:spPr>
            <a:xfrm rot="14521314">
              <a:off x="9944574" y="2762257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8F0EBF31-EFE2-4DCE-9206-ACD2F4A2A915}"/>
                </a:ext>
              </a:extLst>
            </p:cNvPr>
            <p:cNvSpPr/>
            <p:nvPr/>
          </p:nvSpPr>
          <p:spPr>
            <a:xfrm rot="14521314">
              <a:off x="9789709" y="382630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826C0C7C-5764-4325-B0D0-8EA745B5BF27}"/>
                </a:ext>
              </a:extLst>
            </p:cNvPr>
            <p:cNvSpPr/>
            <p:nvPr/>
          </p:nvSpPr>
          <p:spPr>
            <a:xfrm rot="14521314">
              <a:off x="9810425" y="3191633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9B98AC5C-8304-4209-9F4B-6B5F3AFEED4A}"/>
                </a:ext>
              </a:extLst>
            </p:cNvPr>
            <p:cNvSpPr/>
            <p:nvPr/>
          </p:nvSpPr>
          <p:spPr>
            <a:xfrm rot="14521314">
              <a:off x="9616463" y="358400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D59FF7B8-0193-450F-8D21-8835DCF178D2}"/>
                </a:ext>
              </a:extLst>
            </p:cNvPr>
            <p:cNvSpPr/>
            <p:nvPr/>
          </p:nvSpPr>
          <p:spPr>
            <a:xfrm rot="14521314">
              <a:off x="10031222" y="3034841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E64675FB-1FBC-4237-9119-524065B7046B}"/>
                </a:ext>
              </a:extLst>
            </p:cNvPr>
            <p:cNvSpPr/>
            <p:nvPr/>
          </p:nvSpPr>
          <p:spPr>
            <a:xfrm rot="14521314">
              <a:off x="9834335" y="3629598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0FF29285-EC2B-4217-B2AF-D4D285564B07}"/>
                </a:ext>
              </a:extLst>
            </p:cNvPr>
            <p:cNvSpPr/>
            <p:nvPr/>
          </p:nvSpPr>
          <p:spPr>
            <a:xfrm rot="14521314">
              <a:off x="9777780" y="3138065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E84FF329-DF0D-4133-A97E-44A7D80CB28B}"/>
                </a:ext>
              </a:extLst>
            </p:cNvPr>
            <p:cNvSpPr/>
            <p:nvPr/>
          </p:nvSpPr>
          <p:spPr>
            <a:xfrm rot="14521314">
              <a:off x="10000027" y="33739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53E1081-924E-4F41-9AE2-300AB314A9A5}"/>
                </a:ext>
              </a:extLst>
            </p:cNvPr>
            <p:cNvSpPr/>
            <p:nvPr/>
          </p:nvSpPr>
          <p:spPr>
            <a:xfrm rot="14521314">
              <a:off x="9813981" y="2926483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F60E4706-B251-470A-B7F6-8BB59899C07F}"/>
                </a:ext>
              </a:extLst>
            </p:cNvPr>
            <p:cNvSpPr/>
            <p:nvPr/>
          </p:nvSpPr>
          <p:spPr>
            <a:xfrm rot="14521314">
              <a:off x="9736959" y="338979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59150D0C-48B0-473B-A5F2-E704EB96A62E}"/>
                </a:ext>
              </a:extLst>
            </p:cNvPr>
            <p:cNvSpPr/>
            <p:nvPr/>
          </p:nvSpPr>
          <p:spPr>
            <a:xfrm rot="14521314">
              <a:off x="9917547" y="292194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41476EEF-4FFF-4863-BD50-550A2BFE52C1}"/>
                </a:ext>
              </a:extLst>
            </p:cNvPr>
            <p:cNvSpPr/>
            <p:nvPr/>
          </p:nvSpPr>
          <p:spPr>
            <a:xfrm rot="14521314">
              <a:off x="9818373" y="3402092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4C5E3CAE-C1FB-44F2-B1BA-B81F8B63A0E9}"/>
                </a:ext>
              </a:extLst>
            </p:cNvPr>
            <p:cNvSpPr/>
            <p:nvPr/>
          </p:nvSpPr>
          <p:spPr>
            <a:xfrm rot="14521314">
              <a:off x="9975493" y="3233046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E48E1C70-575E-47B0-9320-2205FC67E78E}"/>
                </a:ext>
              </a:extLst>
            </p:cNvPr>
            <p:cNvSpPr/>
            <p:nvPr/>
          </p:nvSpPr>
          <p:spPr>
            <a:xfrm rot="14521314">
              <a:off x="9612102" y="3431424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rgbClr val="FF0000"/>
                </a:solidFill>
              </a:endParaRPr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FBB41A4C-35F9-410F-9682-4934FD8603EB}"/>
              </a:ext>
            </a:extLst>
          </p:cNvPr>
          <p:cNvSpPr txBox="1"/>
          <p:nvPr/>
        </p:nvSpPr>
        <p:spPr>
          <a:xfrm>
            <a:off x="1531" y="3700"/>
            <a:ext cx="72961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Detecting related bases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B68E8A2-62D7-402C-97A8-2B54BB11ED61}"/>
              </a:ext>
            </a:extLst>
          </p:cNvPr>
          <p:cNvSpPr txBox="1"/>
          <p:nvPr/>
        </p:nvSpPr>
        <p:spPr>
          <a:xfrm>
            <a:off x="7027398" y="6410183"/>
            <a:ext cx="516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solidFill>
                  <a:schemeClr val="bg1">
                    <a:lumMod val="50000"/>
                  </a:schemeClr>
                </a:solidFill>
                <a:cs typeface="Nirmala UI" panose="020B0502040204020203" pitchFamily="34" charset="0"/>
              </a:rPr>
              <a:t>Associative Alignment for Few-shot Learning.,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Afrasiyabi A., Lalonde JF.,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Gagné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 C. (2020), ECCV, 2020 (Spotlight; top 5%).</a:t>
            </a:r>
          </a:p>
        </p:txBody>
      </p:sp>
      <p:sp>
        <p:nvSpPr>
          <p:cNvPr id="243" name="Flowchart: Manual Operation 242">
            <a:extLst>
              <a:ext uri="{FF2B5EF4-FFF2-40B4-BE49-F238E27FC236}">
                <a16:creationId xmlns:a16="http://schemas.microsoft.com/office/drawing/2014/main" id="{39F2F28E-25D5-4628-9904-2016096FD9C3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 descr="A close up of a logo&#10;&#10;Description automatically generated">
            <a:extLst>
              <a:ext uri="{FF2B5EF4-FFF2-40B4-BE49-F238E27FC236}">
                <a16:creationId xmlns:a16="http://schemas.microsoft.com/office/drawing/2014/main" id="{53DCCD19-06DA-4CB6-96D4-88E87579C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2" y="3619359"/>
            <a:ext cx="418910" cy="418910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CDE1DE06-FEA4-4FE3-AD2E-BB6AEE168A7B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9429F67-8F4A-4753-8D12-A7A05CB9413E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6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841"/>
    </mc:Choice>
    <mc:Fallback xmlns="">
      <p:transition advTm="1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6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2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5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1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4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7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0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6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9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2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5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4"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7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0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2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2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2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67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3" dur="2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6"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9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2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2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2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8" grpId="0" animBg="1"/>
      <p:bldP spid="300" grpId="0" animBg="1"/>
      <p:bldP spid="301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6" grpId="0" animBg="1"/>
      <p:bldP spid="437" grpId="0" animBg="1"/>
      <p:bldP spid="2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val 369">
            <a:extLst>
              <a:ext uri="{FF2B5EF4-FFF2-40B4-BE49-F238E27FC236}">
                <a16:creationId xmlns:a16="http://schemas.microsoft.com/office/drawing/2014/main" id="{C474CAF0-B93D-4038-A4E7-FA2895079BA0}"/>
              </a:ext>
            </a:extLst>
          </p:cNvPr>
          <p:cNvSpPr/>
          <p:nvPr/>
        </p:nvSpPr>
        <p:spPr>
          <a:xfrm rot="2325776">
            <a:off x="8494095" y="4331707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14967B24-49DB-4EA2-9AE6-6E77E6EC8419}"/>
              </a:ext>
            </a:extLst>
          </p:cNvPr>
          <p:cNvSpPr/>
          <p:nvPr/>
        </p:nvSpPr>
        <p:spPr>
          <a:xfrm rot="18710858">
            <a:off x="7553164" y="1730640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023112D2-F26E-4843-9405-887B22A3B189}"/>
              </a:ext>
            </a:extLst>
          </p:cNvPr>
          <p:cNvSpPr/>
          <p:nvPr/>
        </p:nvSpPr>
        <p:spPr>
          <a:xfrm>
            <a:off x="10036894" y="216291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01671BB6-30EB-4ED6-B88F-048AC72B8687}"/>
              </a:ext>
            </a:extLst>
          </p:cNvPr>
          <p:cNvSpPr/>
          <p:nvPr/>
        </p:nvSpPr>
        <p:spPr>
          <a:xfrm>
            <a:off x="9896243" y="21109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DFB68BA2-DB64-491B-A97F-93FBABFFCCCB}"/>
              </a:ext>
            </a:extLst>
          </p:cNvPr>
          <p:cNvSpPr/>
          <p:nvPr/>
        </p:nvSpPr>
        <p:spPr>
          <a:xfrm>
            <a:off x="9985982" y="2452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A1F83914-1B9F-40C8-93A8-E13783B3FBCE}"/>
              </a:ext>
            </a:extLst>
          </p:cNvPr>
          <p:cNvSpPr/>
          <p:nvPr/>
        </p:nvSpPr>
        <p:spPr>
          <a:xfrm>
            <a:off x="9343027" y="27433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91C29FBE-F163-4245-A1E9-A31363DC44EE}"/>
              </a:ext>
            </a:extLst>
          </p:cNvPr>
          <p:cNvSpPr/>
          <p:nvPr/>
        </p:nvSpPr>
        <p:spPr>
          <a:xfrm>
            <a:off x="9442813" y="297921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FCA9179-FA89-40F9-980E-4CBB83767987}"/>
              </a:ext>
            </a:extLst>
          </p:cNvPr>
          <p:cNvSpPr/>
          <p:nvPr/>
        </p:nvSpPr>
        <p:spPr>
          <a:xfrm>
            <a:off x="9597027" y="299736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8C17DC0-6F11-462B-87EB-A6CBF340BAB7}"/>
              </a:ext>
            </a:extLst>
          </p:cNvPr>
          <p:cNvSpPr/>
          <p:nvPr/>
        </p:nvSpPr>
        <p:spPr>
          <a:xfrm>
            <a:off x="9302206" y="2995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FC6FB363-46CC-4965-B435-9063D888BAF9}"/>
              </a:ext>
            </a:extLst>
          </p:cNvPr>
          <p:cNvSpPr/>
          <p:nvPr/>
        </p:nvSpPr>
        <p:spPr>
          <a:xfrm>
            <a:off x="9486314" y="2579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C3DC777F-290C-4E4F-BE13-8E09BFDD6AD4}"/>
              </a:ext>
            </a:extLst>
          </p:cNvPr>
          <p:cNvSpPr/>
          <p:nvPr/>
        </p:nvSpPr>
        <p:spPr>
          <a:xfrm>
            <a:off x="9558885" y="27272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99924512-4C57-4ADC-8DC5-EA85AFF42DFF}"/>
              </a:ext>
            </a:extLst>
          </p:cNvPr>
          <p:cNvSpPr/>
          <p:nvPr/>
        </p:nvSpPr>
        <p:spPr>
          <a:xfrm>
            <a:off x="9740314" y="2833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FC357236-F56D-461E-A162-383882633D32}"/>
              </a:ext>
            </a:extLst>
          </p:cNvPr>
          <p:cNvSpPr/>
          <p:nvPr/>
        </p:nvSpPr>
        <p:spPr>
          <a:xfrm>
            <a:off x="9769243" y="2556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DA29F1D5-A356-40BD-A76D-8F996F2DB060}"/>
              </a:ext>
            </a:extLst>
          </p:cNvPr>
          <p:cNvSpPr/>
          <p:nvPr/>
        </p:nvSpPr>
        <p:spPr>
          <a:xfrm>
            <a:off x="9896243" y="2683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ED52C28A-04AE-4104-9CB8-0FF9FC79802C}"/>
              </a:ext>
            </a:extLst>
          </p:cNvPr>
          <p:cNvSpPr/>
          <p:nvPr/>
        </p:nvSpPr>
        <p:spPr>
          <a:xfrm>
            <a:off x="9926074" y="232322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B993518B-000F-4FF4-9203-EF88A8F95302}"/>
              </a:ext>
            </a:extLst>
          </p:cNvPr>
          <p:cNvSpPr/>
          <p:nvPr/>
        </p:nvSpPr>
        <p:spPr>
          <a:xfrm>
            <a:off x="9751242" y="225350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40E1A130-7848-4E59-A567-62B987545AEE}"/>
              </a:ext>
            </a:extLst>
          </p:cNvPr>
          <p:cNvSpPr/>
          <p:nvPr/>
        </p:nvSpPr>
        <p:spPr>
          <a:xfrm>
            <a:off x="9625137" y="24136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F11E00F5-0A6C-4B73-B30C-EC2D1A219841}"/>
              </a:ext>
            </a:extLst>
          </p:cNvPr>
          <p:cNvSpPr/>
          <p:nvPr/>
        </p:nvSpPr>
        <p:spPr>
          <a:xfrm>
            <a:off x="9845375" y="25639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C5F40558-DF1E-450C-92A3-DA9A390FB0B2}"/>
              </a:ext>
            </a:extLst>
          </p:cNvPr>
          <p:cNvSpPr/>
          <p:nvPr/>
        </p:nvSpPr>
        <p:spPr>
          <a:xfrm>
            <a:off x="9418279" y="283834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F41231A3-110B-4108-A869-F2B60A72E597}"/>
              </a:ext>
            </a:extLst>
          </p:cNvPr>
          <p:cNvSpPr/>
          <p:nvPr/>
        </p:nvSpPr>
        <p:spPr>
          <a:xfrm>
            <a:off x="9649046" y="28516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02166C07-EE40-4732-80A9-848072F45896}"/>
              </a:ext>
            </a:extLst>
          </p:cNvPr>
          <p:cNvSpPr/>
          <p:nvPr/>
        </p:nvSpPr>
        <p:spPr>
          <a:xfrm>
            <a:off x="9592491" y="236009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C5988373-8931-461E-B3B4-FDBFE2576D44}"/>
              </a:ext>
            </a:extLst>
          </p:cNvPr>
          <p:cNvSpPr/>
          <p:nvPr/>
        </p:nvSpPr>
        <p:spPr>
          <a:xfrm>
            <a:off x="9692277" y="259595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10B0B77A-C33C-42F5-A370-5516D008A60B}"/>
              </a:ext>
            </a:extLst>
          </p:cNvPr>
          <p:cNvSpPr/>
          <p:nvPr/>
        </p:nvSpPr>
        <p:spPr>
          <a:xfrm>
            <a:off x="9846491" y="2614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6D94424E-B072-46DF-8BBE-C298306740FC}"/>
              </a:ext>
            </a:extLst>
          </p:cNvPr>
          <p:cNvSpPr/>
          <p:nvPr/>
        </p:nvSpPr>
        <p:spPr>
          <a:xfrm>
            <a:off x="9551670" y="261182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8B1483F6-736D-4D46-8ED5-B12114082A22}"/>
              </a:ext>
            </a:extLst>
          </p:cNvPr>
          <p:cNvSpPr/>
          <p:nvPr/>
        </p:nvSpPr>
        <p:spPr>
          <a:xfrm>
            <a:off x="9735778" y="219654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A8CB22FA-1B31-4F7B-ADC2-5074FAF1D8B4}"/>
              </a:ext>
            </a:extLst>
          </p:cNvPr>
          <p:cNvSpPr/>
          <p:nvPr/>
        </p:nvSpPr>
        <p:spPr>
          <a:xfrm>
            <a:off x="9808349" y="234395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3AAEF8E3-A1E8-4C24-B1D1-34A3D1844788}"/>
              </a:ext>
            </a:extLst>
          </p:cNvPr>
          <p:cNvSpPr/>
          <p:nvPr/>
        </p:nvSpPr>
        <p:spPr>
          <a:xfrm>
            <a:off x="9667743" y="24550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FB8B7C6B-3B26-4BC5-8CEA-834DF5F532B0}"/>
              </a:ext>
            </a:extLst>
          </p:cNvPr>
          <p:cNvSpPr/>
          <p:nvPr/>
        </p:nvSpPr>
        <p:spPr>
          <a:xfrm>
            <a:off x="9898510" y="246835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19A001DF-A5D1-4BC4-8DBF-8446842E7791}"/>
              </a:ext>
            </a:extLst>
          </p:cNvPr>
          <p:cNvSpPr/>
          <p:nvPr/>
        </p:nvSpPr>
        <p:spPr>
          <a:xfrm>
            <a:off x="9089447" y="482703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D792E473-A48F-4936-9425-F061365DB35A}"/>
              </a:ext>
            </a:extLst>
          </p:cNvPr>
          <p:cNvSpPr/>
          <p:nvPr/>
        </p:nvSpPr>
        <p:spPr>
          <a:xfrm>
            <a:off x="8446492" y="51762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907A1A5-42F9-43EC-BC0A-6857E1CD47F2}"/>
              </a:ext>
            </a:extLst>
          </p:cNvPr>
          <p:cNvSpPr/>
          <p:nvPr/>
        </p:nvSpPr>
        <p:spPr>
          <a:xfrm>
            <a:off x="8767711" y="470215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3FC725B8-1141-4567-B695-5FD120CB6D00}"/>
              </a:ext>
            </a:extLst>
          </p:cNvPr>
          <p:cNvSpPr/>
          <p:nvPr/>
        </p:nvSpPr>
        <p:spPr>
          <a:xfrm>
            <a:off x="8576750" y="53781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B3F4FC7E-EB79-45A1-A62B-0A858F5D7069}"/>
              </a:ext>
            </a:extLst>
          </p:cNvPr>
          <p:cNvSpPr/>
          <p:nvPr/>
        </p:nvSpPr>
        <p:spPr>
          <a:xfrm>
            <a:off x="8405671" y="53758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7A52B475-4E39-4BE4-957B-A033407DCD47}"/>
              </a:ext>
            </a:extLst>
          </p:cNvPr>
          <p:cNvSpPr/>
          <p:nvPr/>
        </p:nvSpPr>
        <p:spPr>
          <a:xfrm>
            <a:off x="8557216" y="502567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5D0094FC-190B-4019-B6F6-58521FA914DB}"/>
              </a:ext>
            </a:extLst>
          </p:cNvPr>
          <p:cNvSpPr/>
          <p:nvPr/>
        </p:nvSpPr>
        <p:spPr>
          <a:xfrm>
            <a:off x="8662350" y="510795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876A5381-2D48-4A9C-8438-412040F042D8}"/>
              </a:ext>
            </a:extLst>
          </p:cNvPr>
          <p:cNvSpPr/>
          <p:nvPr/>
        </p:nvSpPr>
        <p:spPr>
          <a:xfrm>
            <a:off x="8843779" y="52080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2A907235-7FEB-4B14-99D4-AC70711497EC}"/>
              </a:ext>
            </a:extLst>
          </p:cNvPr>
          <p:cNvSpPr/>
          <p:nvPr/>
        </p:nvSpPr>
        <p:spPr>
          <a:xfrm>
            <a:off x="8872708" y="49310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54A6F268-CCF0-4974-BD33-FA542773C750}"/>
              </a:ext>
            </a:extLst>
          </p:cNvPr>
          <p:cNvSpPr/>
          <p:nvPr/>
        </p:nvSpPr>
        <p:spPr>
          <a:xfrm>
            <a:off x="8999708" y="50580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2AAB2180-53EA-4120-8E29-4EF5AE282CB5}"/>
              </a:ext>
            </a:extLst>
          </p:cNvPr>
          <p:cNvSpPr/>
          <p:nvPr/>
        </p:nvSpPr>
        <p:spPr>
          <a:xfrm>
            <a:off x="9029540" y="47821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4907257D-D194-47E6-AAA0-1A990CE89486}"/>
              </a:ext>
            </a:extLst>
          </p:cNvPr>
          <p:cNvSpPr/>
          <p:nvPr/>
        </p:nvSpPr>
        <p:spPr>
          <a:xfrm>
            <a:off x="8854707" y="46277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F9FAC5CD-A04D-4BBB-9E7F-FD3DEC31E366}"/>
              </a:ext>
            </a:extLst>
          </p:cNvPr>
          <p:cNvSpPr/>
          <p:nvPr/>
        </p:nvSpPr>
        <p:spPr>
          <a:xfrm>
            <a:off x="8728602" y="47944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AEB88111-E83B-4D73-B85E-088896FDA3CE}"/>
              </a:ext>
            </a:extLst>
          </p:cNvPr>
          <p:cNvSpPr/>
          <p:nvPr/>
        </p:nvSpPr>
        <p:spPr>
          <a:xfrm>
            <a:off x="8948840" y="49381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63907690-4685-41CC-B0AA-0842F9E0FE92}"/>
              </a:ext>
            </a:extLst>
          </p:cNvPr>
          <p:cNvSpPr/>
          <p:nvPr/>
        </p:nvSpPr>
        <p:spPr>
          <a:xfrm>
            <a:off x="8521744" y="521908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952AC08E-2332-46A8-A885-49EDFD6CEC64}"/>
              </a:ext>
            </a:extLst>
          </p:cNvPr>
          <p:cNvSpPr/>
          <p:nvPr/>
        </p:nvSpPr>
        <p:spPr>
          <a:xfrm>
            <a:off x="8752511" y="530400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75F98A0C-3546-4CF1-A56B-DB8CBBC4FBFE}"/>
              </a:ext>
            </a:extLst>
          </p:cNvPr>
          <p:cNvSpPr/>
          <p:nvPr/>
        </p:nvSpPr>
        <p:spPr>
          <a:xfrm>
            <a:off x="8695956" y="47408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ED8A4692-43E5-4036-A589-7021827EFE26}"/>
              </a:ext>
            </a:extLst>
          </p:cNvPr>
          <p:cNvSpPr/>
          <p:nvPr/>
        </p:nvSpPr>
        <p:spPr>
          <a:xfrm>
            <a:off x="8795742" y="497017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4AEC49F3-96A4-48E0-8502-CA7128027C54}"/>
              </a:ext>
            </a:extLst>
          </p:cNvPr>
          <p:cNvSpPr/>
          <p:nvPr/>
        </p:nvSpPr>
        <p:spPr>
          <a:xfrm>
            <a:off x="8949956" y="47799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42657C50-3C6D-4B2B-A538-B79718B4AC3A}"/>
              </a:ext>
            </a:extLst>
          </p:cNvPr>
          <p:cNvSpPr/>
          <p:nvPr/>
        </p:nvSpPr>
        <p:spPr>
          <a:xfrm>
            <a:off x="8655135" y="49925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FE803D7-4294-4E92-AC2D-29C9125DA3BF}"/>
              </a:ext>
            </a:extLst>
          </p:cNvPr>
          <p:cNvSpPr/>
          <p:nvPr/>
        </p:nvSpPr>
        <p:spPr>
          <a:xfrm>
            <a:off x="9042070" y="46595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9F369575-07FA-45A3-B9A4-F3AAC705141F}"/>
              </a:ext>
            </a:extLst>
          </p:cNvPr>
          <p:cNvSpPr/>
          <p:nvPr/>
        </p:nvSpPr>
        <p:spPr>
          <a:xfrm>
            <a:off x="8771208" y="48358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9CD4DAAA-BCF0-47A2-83AC-87B5D5A58A11}"/>
              </a:ext>
            </a:extLst>
          </p:cNvPr>
          <p:cNvSpPr/>
          <p:nvPr/>
        </p:nvSpPr>
        <p:spPr>
          <a:xfrm>
            <a:off x="9203870" y="466674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66513586-2EA8-43F1-8036-B11F155F2C8A}"/>
              </a:ext>
            </a:extLst>
          </p:cNvPr>
          <p:cNvSpPr/>
          <p:nvPr/>
        </p:nvSpPr>
        <p:spPr>
          <a:xfrm>
            <a:off x="7642694" y="195568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F2433E0C-4A07-4DD4-81BC-8682B5FE929B}"/>
              </a:ext>
            </a:extLst>
          </p:cNvPr>
          <p:cNvSpPr/>
          <p:nvPr/>
        </p:nvSpPr>
        <p:spPr>
          <a:xfrm>
            <a:off x="7502043" y="19036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DF0B1088-D26D-46B3-978D-808666DDF795}"/>
              </a:ext>
            </a:extLst>
          </p:cNvPr>
          <p:cNvSpPr/>
          <p:nvPr/>
        </p:nvSpPr>
        <p:spPr>
          <a:xfrm>
            <a:off x="7591782" y="22455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228BA60F-2F40-486A-B3F3-7CA648EAD3CE}"/>
              </a:ext>
            </a:extLst>
          </p:cNvPr>
          <p:cNvSpPr/>
          <p:nvPr/>
        </p:nvSpPr>
        <p:spPr>
          <a:xfrm>
            <a:off x="8227899" y="2522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4650021B-214B-40E2-A95A-EFA0F20E7B88}"/>
              </a:ext>
            </a:extLst>
          </p:cNvPr>
          <p:cNvSpPr/>
          <p:nvPr/>
        </p:nvSpPr>
        <p:spPr>
          <a:xfrm>
            <a:off x="8103165" y="2758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C2519FA0-9235-407E-9A13-D67AE58CF6B9}"/>
              </a:ext>
            </a:extLst>
          </p:cNvPr>
          <p:cNvSpPr/>
          <p:nvPr/>
        </p:nvSpPr>
        <p:spPr>
          <a:xfrm>
            <a:off x="8257379" y="2776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7F910EF0-264A-4EA9-BB2E-5174D6BE015F}"/>
              </a:ext>
            </a:extLst>
          </p:cNvPr>
          <p:cNvSpPr/>
          <p:nvPr/>
        </p:nvSpPr>
        <p:spPr>
          <a:xfrm>
            <a:off x="7629596" y="23589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EE538D0-D353-423D-A5F2-99CA149B1B30}"/>
              </a:ext>
            </a:extLst>
          </p:cNvPr>
          <p:cNvSpPr/>
          <p:nvPr/>
        </p:nvSpPr>
        <p:spPr>
          <a:xfrm>
            <a:off x="7702168" y="2506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889ECF24-CD3B-4F77-8707-DA39F4366B06}"/>
              </a:ext>
            </a:extLst>
          </p:cNvPr>
          <p:cNvSpPr/>
          <p:nvPr/>
        </p:nvSpPr>
        <p:spPr>
          <a:xfrm>
            <a:off x="7883596" y="261297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95636AA7-459B-4794-8574-657FAC351A7D}"/>
              </a:ext>
            </a:extLst>
          </p:cNvPr>
          <p:cNvSpPr/>
          <p:nvPr/>
        </p:nvSpPr>
        <p:spPr>
          <a:xfrm>
            <a:off x="8034987" y="23359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FEBE2608-8C20-45B5-8F19-A3EF7A370A87}"/>
              </a:ext>
            </a:extLst>
          </p:cNvPr>
          <p:cNvSpPr/>
          <p:nvPr/>
        </p:nvSpPr>
        <p:spPr>
          <a:xfrm>
            <a:off x="8039525" y="246296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2E2B1EC8-9BB8-4909-A6CB-DC27A263E502}"/>
              </a:ext>
            </a:extLst>
          </p:cNvPr>
          <p:cNvSpPr/>
          <p:nvPr/>
        </p:nvSpPr>
        <p:spPr>
          <a:xfrm>
            <a:off x="7531874" y="211598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ED534135-5CE1-4170-BD5D-4BC878099FFC}"/>
              </a:ext>
            </a:extLst>
          </p:cNvPr>
          <p:cNvSpPr/>
          <p:nvPr/>
        </p:nvSpPr>
        <p:spPr>
          <a:xfrm>
            <a:off x="7357042" y="20462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47A84274-3F66-4615-B67C-748834ECDA19}"/>
              </a:ext>
            </a:extLst>
          </p:cNvPr>
          <p:cNvSpPr/>
          <p:nvPr/>
        </p:nvSpPr>
        <p:spPr>
          <a:xfrm>
            <a:off x="7768419" y="219282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EE8446D5-0756-46CE-8B53-357A90807A36}"/>
              </a:ext>
            </a:extLst>
          </p:cNvPr>
          <p:cNvSpPr/>
          <p:nvPr/>
        </p:nvSpPr>
        <p:spPr>
          <a:xfrm>
            <a:off x="7451175" y="23567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EB0B1045-CE31-46F6-BA20-480556DD5322}"/>
              </a:ext>
            </a:extLst>
          </p:cNvPr>
          <p:cNvSpPr/>
          <p:nvPr/>
        </p:nvSpPr>
        <p:spPr>
          <a:xfrm>
            <a:off x="8303151" y="26175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9F928616-A89F-4385-B854-3AB641FA2B6C}"/>
              </a:ext>
            </a:extLst>
          </p:cNvPr>
          <p:cNvSpPr/>
          <p:nvPr/>
        </p:nvSpPr>
        <p:spPr>
          <a:xfrm>
            <a:off x="7792329" y="263078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24BD8808-66E9-42D8-A060-145BEEC9CD08}"/>
              </a:ext>
            </a:extLst>
          </p:cNvPr>
          <p:cNvSpPr/>
          <p:nvPr/>
        </p:nvSpPr>
        <p:spPr>
          <a:xfrm>
            <a:off x="7735774" y="213925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7059E63D-508C-4CC2-B708-53A349152118}"/>
              </a:ext>
            </a:extLst>
          </p:cNvPr>
          <p:cNvSpPr/>
          <p:nvPr/>
        </p:nvSpPr>
        <p:spPr>
          <a:xfrm>
            <a:off x="7958021" y="23751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C0078C48-AC22-4291-8AE1-5A3D7B83235A}"/>
              </a:ext>
            </a:extLst>
          </p:cNvPr>
          <p:cNvSpPr/>
          <p:nvPr/>
        </p:nvSpPr>
        <p:spPr>
          <a:xfrm>
            <a:off x="8125845" y="282187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FC320CB1-D269-4559-97BD-135CF8895541}"/>
              </a:ext>
            </a:extLst>
          </p:cNvPr>
          <p:cNvSpPr/>
          <p:nvPr/>
        </p:nvSpPr>
        <p:spPr>
          <a:xfrm>
            <a:off x="7694953" y="23909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6EAE51F7-8529-4B4C-BD4E-AEBE2F7B3E9A}"/>
              </a:ext>
            </a:extLst>
          </p:cNvPr>
          <p:cNvSpPr/>
          <p:nvPr/>
        </p:nvSpPr>
        <p:spPr>
          <a:xfrm>
            <a:off x="7341578" y="19893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F1564178-38FD-4A8B-B4DC-5EF47973F8E4}"/>
              </a:ext>
            </a:extLst>
          </p:cNvPr>
          <p:cNvSpPr/>
          <p:nvPr/>
        </p:nvSpPr>
        <p:spPr>
          <a:xfrm>
            <a:off x="7414149" y="21367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93E7E05F-0700-48AE-B3AB-E06614BCE9B3}"/>
              </a:ext>
            </a:extLst>
          </p:cNvPr>
          <p:cNvSpPr/>
          <p:nvPr/>
        </p:nvSpPr>
        <p:spPr>
          <a:xfrm>
            <a:off x="7933487" y="223423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6942022B-A41D-4865-BB2F-6BAAECC7D6AC}"/>
              </a:ext>
            </a:extLst>
          </p:cNvPr>
          <p:cNvSpPr/>
          <p:nvPr/>
        </p:nvSpPr>
        <p:spPr>
          <a:xfrm>
            <a:off x="7504310" y="22611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CEC32F7F-2963-430D-9238-A3D614EB88EC}"/>
              </a:ext>
            </a:extLst>
          </p:cNvPr>
          <p:cNvSpPr/>
          <p:nvPr/>
        </p:nvSpPr>
        <p:spPr>
          <a:xfrm>
            <a:off x="10036894" y="216291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52A4E4FA-33EF-4E7A-A87F-94775306C820}"/>
              </a:ext>
            </a:extLst>
          </p:cNvPr>
          <p:cNvSpPr/>
          <p:nvPr/>
        </p:nvSpPr>
        <p:spPr>
          <a:xfrm>
            <a:off x="9896243" y="21109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0EF52B8-0963-4D05-81E0-298E12F6FBE2}"/>
              </a:ext>
            </a:extLst>
          </p:cNvPr>
          <p:cNvSpPr/>
          <p:nvPr/>
        </p:nvSpPr>
        <p:spPr>
          <a:xfrm>
            <a:off x="9985982" y="2452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07D70D7F-72AD-41BA-BEB5-7A6A12708A2E}"/>
              </a:ext>
            </a:extLst>
          </p:cNvPr>
          <p:cNvSpPr/>
          <p:nvPr/>
        </p:nvSpPr>
        <p:spPr>
          <a:xfrm>
            <a:off x="9343027" y="274336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D76E096E-848E-4ED1-94A4-423F88AE602A}"/>
              </a:ext>
            </a:extLst>
          </p:cNvPr>
          <p:cNvSpPr/>
          <p:nvPr/>
        </p:nvSpPr>
        <p:spPr>
          <a:xfrm>
            <a:off x="9442813" y="297921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8996F99E-6EEB-4A12-A9C1-7595BD1C6C47}"/>
              </a:ext>
            </a:extLst>
          </p:cNvPr>
          <p:cNvSpPr/>
          <p:nvPr/>
        </p:nvSpPr>
        <p:spPr>
          <a:xfrm>
            <a:off x="9597027" y="299736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B1EAE321-8545-4BA2-B169-BD9A774AA1B3}"/>
              </a:ext>
            </a:extLst>
          </p:cNvPr>
          <p:cNvSpPr/>
          <p:nvPr/>
        </p:nvSpPr>
        <p:spPr>
          <a:xfrm>
            <a:off x="9302206" y="2995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096FF7EC-6153-4BB7-84E3-D2FEC790A81D}"/>
              </a:ext>
            </a:extLst>
          </p:cNvPr>
          <p:cNvSpPr/>
          <p:nvPr/>
        </p:nvSpPr>
        <p:spPr>
          <a:xfrm>
            <a:off x="9486314" y="2579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CE03BB74-1AE0-44C0-BD9B-44B1368153A6}"/>
              </a:ext>
            </a:extLst>
          </p:cNvPr>
          <p:cNvSpPr/>
          <p:nvPr/>
        </p:nvSpPr>
        <p:spPr>
          <a:xfrm>
            <a:off x="9558885" y="27272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F58B5CB4-8000-41CC-A2AC-1D51986FDA7A}"/>
              </a:ext>
            </a:extLst>
          </p:cNvPr>
          <p:cNvSpPr/>
          <p:nvPr/>
        </p:nvSpPr>
        <p:spPr>
          <a:xfrm>
            <a:off x="9740314" y="2833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41B452FD-AA81-4EE4-89AD-8EAD97F3C797}"/>
              </a:ext>
            </a:extLst>
          </p:cNvPr>
          <p:cNvSpPr/>
          <p:nvPr/>
        </p:nvSpPr>
        <p:spPr>
          <a:xfrm>
            <a:off x="9769243" y="2556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E3827E30-ABBA-4C5D-AD62-D749B167D014}"/>
              </a:ext>
            </a:extLst>
          </p:cNvPr>
          <p:cNvSpPr/>
          <p:nvPr/>
        </p:nvSpPr>
        <p:spPr>
          <a:xfrm>
            <a:off x="9896243" y="2683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6BC9B56A-1FB9-42E0-8B14-96A8A2E52632}"/>
              </a:ext>
            </a:extLst>
          </p:cNvPr>
          <p:cNvSpPr/>
          <p:nvPr/>
        </p:nvSpPr>
        <p:spPr>
          <a:xfrm>
            <a:off x="9926074" y="232322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297A4CA0-778D-43AD-B239-6BD1624B997B}"/>
              </a:ext>
            </a:extLst>
          </p:cNvPr>
          <p:cNvSpPr/>
          <p:nvPr/>
        </p:nvSpPr>
        <p:spPr>
          <a:xfrm rot="2325776">
            <a:off x="9390630" y="1950968"/>
            <a:ext cx="672662" cy="1408484"/>
          </a:xfrm>
          <a:prstGeom prst="ellipse">
            <a:avLst/>
          </a:prstGeom>
          <a:noFill/>
          <a:ln w="12700">
            <a:solidFill>
              <a:srgbClr val="00B0F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D96403BA-C8D9-4FA1-8370-6CC9FF72A8E8}"/>
              </a:ext>
            </a:extLst>
          </p:cNvPr>
          <p:cNvSpPr/>
          <p:nvPr/>
        </p:nvSpPr>
        <p:spPr>
          <a:xfrm>
            <a:off x="9751242" y="225350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2B63B06F-B92E-4116-98B0-984D97CF7462}"/>
              </a:ext>
            </a:extLst>
          </p:cNvPr>
          <p:cNvSpPr/>
          <p:nvPr/>
        </p:nvSpPr>
        <p:spPr>
          <a:xfrm>
            <a:off x="9625137" y="2413662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24A6D061-8ACF-4766-B71A-F95D78800EDE}"/>
              </a:ext>
            </a:extLst>
          </p:cNvPr>
          <p:cNvSpPr/>
          <p:nvPr/>
        </p:nvSpPr>
        <p:spPr>
          <a:xfrm>
            <a:off x="9845375" y="256393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28C40F-F412-4A6C-8C89-8A48D2EC1ED0}"/>
              </a:ext>
            </a:extLst>
          </p:cNvPr>
          <p:cNvSpPr/>
          <p:nvPr/>
        </p:nvSpPr>
        <p:spPr>
          <a:xfrm>
            <a:off x="9418279" y="283834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FC2E99B8-8E0E-4427-8F73-8E8EAE0BB903}"/>
              </a:ext>
            </a:extLst>
          </p:cNvPr>
          <p:cNvSpPr/>
          <p:nvPr/>
        </p:nvSpPr>
        <p:spPr>
          <a:xfrm>
            <a:off x="9649046" y="285162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3B0FAF5B-ED11-40DE-B083-762037F21A3A}"/>
              </a:ext>
            </a:extLst>
          </p:cNvPr>
          <p:cNvSpPr/>
          <p:nvPr/>
        </p:nvSpPr>
        <p:spPr>
          <a:xfrm>
            <a:off x="9592491" y="236009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38C96283-A111-4616-8E57-BACE0B9133D3}"/>
              </a:ext>
            </a:extLst>
          </p:cNvPr>
          <p:cNvSpPr/>
          <p:nvPr/>
        </p:nvSpPr>
        <p:spPr>
          <a:xfrm>
            <a:off x="9692277" y="259595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5788414E-4E60-4D7D-B901-6F33BACAB18A}"/>
              </a:ext>
            </a:extLst>
          </p:cNvPr>
          <p:cNvSpPr/>
          <p:nvPr/>
        </p:nvSpPr>
        <p:spPr>
          <a:xfrm>
            <a:off x="9846491" y="2614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086FB595-65C9-4D70-A37C-B3B16D9CB127}"/>
              </a:ext>
            </a:extLst>
          </p:cNvPr>
          <p:cNvSpPr/>
          <p:nvPr/>
        </p:nvSpPr>
        <p:spPr>
          <a:xfrm>
            <a:off x="9551670" y="261182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8FEF272D-7EFC-4834-AD73-8F44B769264D}"/>
              </a:ext>
            </a:extLst>
          </p:cNvPr>
          <p:cNvSpPr/>
          <p:nvPr/>
        </p:nvSpPr>
        <p:spPr>
          <a:xfrm>
            <a:off x="9735778" y="219654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E3D9494-54EE-4D8B-BED0-5065B75EAA74}"/>
              </a:ext>
            </a:extLst>
          </p:cNvPr>
          <p:cNvSpPr/>
          <p:nvPr/>
        </p:nvSpPr>
        <p:spPr>
          <a:xfrm>
            <a:off x="9808349" y="234395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5CD0F1C1-9A80-43B4-8573-F2BC4352FBF6}"/>
              </a:ext>
            </a:extLst>
          </p:cNvPr>
          <p:cNvSpPr/>
          <p:nvPr/>
        </p:nvSpPr>
        <p:spPr>
          <a:xfrm>
            <a:off x="9667743" y="245507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04DA502F-A538-4202-BA31-83F97ACA9DEF}"/>
              </a:ext>
            </a:extLst>
          </p:cNvPr>
          <p:cNvSpPr/>
          <p:nvPr/>
        </p:nvSpPr>
        <p:spPr>
          <a:xfrm>
            <a:off x="9898510" y="246835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810621F8-0A22-467E-97CD-C5DF2048DBDB}"/>
              </a:ext>
            </a:extLst>
          </p:cNvPr>
          <p:cNvSpPr/>
          <p:nvPr/>
        </p:nvSpPr>
        <p:spPr>
          <a:xfrm>
            <a:off x="9089447" y="482703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9FFBF392-7566-44D9-A266-706BBBD92606}"/>
              </a:ext>
            </a:extLst>
          </p:cNvPr>
          <p:cNvSpPr/>
          <p:nvPr/>
        </p:nvSpPr>
        <p:spPr>
          <a:xfrm>
            <a:off x="8446492" y="51762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04B3B027-2F0D-4A1C-B667-A7CE05AB9F01}"/>
              </a:ext>
            </a:extLst>
          </p:cNvPr>
          <p:cNvSpPr/>
          <p:nvPr/>
        </p:nvSpPr>
        <p:spPr>
          <a:xfrm>
            <a:off x="8767711" y="4702159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7582A6F-04DE-4040-A9F9-AE6AD13B8ED9}"/>
              </a:ext>
            </a:extLst>
          </p:cNvPr>
          <p:cNvSpPr/>
          <p:nvPr/>
        </p:nvSpPr>
        <p:spPr>
          <a:xfrm>
            <a:off x="8576750" y="53781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13FCA6D2-7F1C-4FE0-A4E1-649C2AA12908}"/>
              </a:ext>
            </a:extLst>
          </p:cNvPr>
          <p:cNvSpPr/>
          <p:nvPr/>
        </p:nvSpPr>
        <p:spPr>
          <a:xfrm>
            <a:off x="8405671" y="53758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8153A894-BC5D-40FD-9A3C-F51398C1CD3D}"/>
              </a:ext>
            </a:extLst>
          </p:cNvPr>
          <p:cNvSpPr/>
          <p:nvPr/>
        </p:nvSpPr>
        <p:spPr>
          <a:xfrm>
            <a:off x="8557216" y="502567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25CB58FC-08DE-45FF-AEEF-7D936169D292}"/>
              </a:ext>
            </a:extLst>
          </p:cNvPr>
          <p:cNvSpPr/>
          <p:nvPr/>
        </p:nvSpPr>
        <p:spPr>
          <a:xfrm>
            <a:off x="8662350" y="510795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7551FAB8-C3CC-4B3E-B57F-3E8317002433}"/>
              </a:ext>
            </a:extLst>
          </p:cNvPr>
          <p:cNvSpPr/>
          <p:nvPr/>
        </p:nvSpPr>
        <p:spPr>
          <a:xfrm>
            <a:off x="8843779" y="520803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599D24EE-3798-47BF-888F-D083F3935C3B}"/>
              </a:ext>
            </a:extLst>
          </p:cNvPr>
          <p:cNvSpPr/>
          <p:nvPr/>
        </p:nvSpPr>
        <p:spPr>
          <a:xfrm>
            <a:off x="8872708" y="49310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50B2786B-345E-46C8-B865-99CC18A0FE9F}"/>
              </a:ext>
            </a:extLst>
          </p:cNvPr>
          <p:cNvSpPr/>
          <p:nvPr/>
        </p:nvSpPr>
        <p:spPr>
          <a:xfrm>
            <a:off x="8999708" y="50580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26F7B7E4-BE52-43D9-A0CC-AB0987327694}"/>
              </a:ext>
            </a:extLst>
          </p:cNvPr>
          <p:cNvSpPr/>
          <p:nvPr/>
        </p:nvSpPr>
        <p:spPr>
          <a:xfrm>
            <a:off x="9029540" y="47821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8A7E3F67-F6CB-4D56-BB9F-7D4DD9DC2AEF}"/>
              </a:ext>
            </a:extLst>
          </p:cNvPr>
          <p:cNvSpPr/>
          <p:nvPr/>
        </p:nvSpPr>
        <p:spPr>
          <a:xfrm rot="2325776">
            <a:off x="8494095" y="4331707"/>
            <a:ext cx="672662" cy="1408484"/>
          </a:xfrm>
          <a:prstGeom prst="ellipse">
            <a:avLst/>
          </a:prstGeom>
          <a:noFill/>
          <a:ln w="12700">
            <a:solidFill>
              <a:srgbClr val="00B05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3E0FB7CA-CB1E-41E7-B5F7-E407FB6A10AF}"/>
              </a:ext>
            </a:extLst>
          </p:cNvPr>
          <p:cNvSpPr/>
          <p:nvPr/>
        </p:nvSpPr>
        <p:spPr>
          <a:xfrm>
            <a:off x="8854707" y="462772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6E7D965A-5D41-40C1-8D14-28E087AF274F}"/>
              </a:ext>
            </a:extLst>
          </p:cNvPr>
          <p:cNvSpPr/>
          <p:nvPr/>
        </p:nvSpPr>
        <p:spPr>
          <a:xfrm>
            <a:off x="8728602" y="47944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8DE17B33-9CBD-4687-B478-53D091DB23C0}"/>
              </a:ext>
            </a:extLst>
          </p:cNvPr>
          <p:cNvSpPr/>
          <p:nvPr/>
        </p:nvSpPr>
        <p:spPr>
          <a:xfrm>
            <a:off x="8948840" y="493816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125D5077-4135-492D-B46F-123A28A78331}"/>
              </a:ext>
            </a:extLst>
          </p:cNvPr>
          <p:cNvSpPr/>
          <p:nvPr/>
        </p:nvSpPr>
        <p:spPr>
          <a:xfrm>
            <a:off x="8521744" y="521908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63185109-2452-462A-A971-158B3584F419}"/>
              </a:ext>
            </a:extLst>
          </p:cNvPr>
          <p:cNvSpPr/>
          <p:nvPr/>
        </p:nvSpPr>
        <p:spPr>
          <a:xfrm>
            <a:off x="8752511" y="5304003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F3297E25-302C-4BB2-968E-7B1B551CEB57}"/>
              </a:ext>
            </a:extLst>
          </p:cNvPr>
          <p:cNvSpPr/>
          <p:nvPr/>
        </p:nvSpPr>
        <p:spPr>
          <a:xfrm>
            <a:off x="8695956" y="47408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60703718-2DA8-40A1-ADCA-37896E146D9F}"/>
              </a:ext>
            </a:extLst>
          </p:cNvPr>
          <p:cNvSpPr/>
          <p:nvPr/>
        </p:nvSpPr>
        <p:spPr>
          <a:xfrm>
            <a:off x="8795742" y="4970176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E42B9C35-9CC4-470E-9CA4-D14AF169A507}"/>
              </a:ext>
            </a:extLst>
          </p:cNvPr>
          <p:cNvSpPr/>
          <p:nvPr/>
        </p:nvSpPr>
        <p:spPr>
          <a:xfrm>
            <a:off x="8949956" y="477991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8D83E988-52E2-4FDC-B48C-3424B12F6CCD}"/>
              </a:ext>
            </a:extLst>
          </p:cNvPr>
          <p:cNvSpPr/>
          <p:nvPr/>
        </p:nvSpPr>
        <p:spPr>
          <a:xfrm>
            <a:off x="8655135" y="499256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1D51FA2B-6265-4C33-A88B-20ED0F78113D}"/>
              </a:ext>
            </a:extLst>
          </p:cNvPr>
          <p:cNvSpPr/>
          <p:nvPr/>
        </p:nvSpPr>
        <p:spPr>
          <a:xfrm>
            <a:off x="9042070" y="465956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14FF877E-3F0C-4FDC-9E39-7F1D0B5160D6}"/>
              </a:ext>
            </a:extLst>
          </p:cNvPr>
          <p:cNvSpPr/>
          <p:nvPr/>
        </p:nvSpPr>
        <p:spPr>
          <a:xfrm>
            <a:off x="8771208" y="48358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352B7EFE-5DE5-40D3-8D78-78B9CF0ECC84}"/>
              </a:ext>
            </a:extLst>
          </p:cNvPr>
          <p:cNvSpPr/>
          <p:nvPr/>
        </p:nvSpPr>
        <p:spPr>
          <a:xfrm>
            <a:off x="9203870" y="466674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68E1A52B-C7D7-405F-A8E1-FD671A493C67}"/>
              </a:ext>
            </a:extLst>
          </p:cNvPr>
          <p:cNvSpPr/>
          <p:nvPr/>
        </p:nvSpPr>
        <p:spPr>
          <a:xfrm>
            <a:off x="7642694" y="195568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B2F0C6FC-605A-40CE-85B3-D40BD719DAB6}"/>
              </a:ext>
            </a:extLst>
          </p:cNvPr>
          <p:cNvSpPr/>
          <p:nvPr/>
        </p:nvSpPr>
        <p:spPr>
          <a:xfrm>
            <a:off x="7502043" y="19036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79E211DF-EDA1-4AF2-9044-002700CFC426}"/>
              </a:ext>
            </a:extLst>
          </p:cNvPr>
          <p:cNvSpPr/>
          <p:nvPr/>
        </p:nvSpPr>
        <p:spPr>
          <a:xfrm>
            <a:off x="7591782" y="224557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E963515E-CC59-4722-B026-51144E632774}"/>
              </a:ext>
            </a:extLst>
          </p:cNvPr>
          <p:cNvSpPr/>
          <p:nvPr/>
        </p:nvSpPr>
        <p:spPr>
          <a:xfrm>
            <a:off x="8227899" y="2522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526B582C-99EA-401F-A245-FEE2BFD6EBF4}"/>
              </a:ext>
            </a:extLst>
          </p:cNvPr>
          <p:cNvSpPr/>
          <p:nvPr/>
        </p:nvSpPr>
        <p:spPr>
          <a:xfrm>
            <a:off x="8103165" y="2758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E78C5353-2F0E-45C7-BB2E-E79BCA8390B3}"/>
              </a:ext>
            </a:extLst>
          </p:cNvPr>
          <p:cNvSpPr/>
          <p:nvPr/>
        </p:nvSpPr>
        <p:spPr>
          <a:xfrm>
            <a:off x="8257379" y="2776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195F28CC-DC89-4208-9E4A-1D72DF86410F}"/>
              </a:ext>
            </a:extLst>
          </p:cNvPr>
          <p:cNvSpPr/>
          <p:nvPr/>
        </p:nvSpPr>
        <p:spPr>
          <a:xfrm>
            <a:off x="7629596" y="23589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C39A927F-5B75-4B71-B0A4-17AF81EC6C8D}"/>
              </a:ext>
            </a:extLst>
          </p:cNvPr>
          <p:cNvSpPr/>
          <p:nvPr/>
        </p:nvSpPr>
        <p:spPr>
          <a:xfrm>
            <a:off x="7702168" y="2506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46E51EBC-07DB-4235-876A-73C0A8CFEC98}"/>
              </a:ext>
            </a:extLst>
          </p:cNvPr>
          <p:cNvSpPr/>
          <p:nvPr/>
        </p:nvSpPr>
        <p:spPr>
          <a:xfrm>
            <a:off x="7883596" y="261297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7EF64529-C4C0-41A1-9B27-60D2FCBEEF3C}"/>
              </a:ext>
            </a:extLst>
          </p:cNvPr>
          <p:cNvSpPr/>
          <p:nvPr/>
        </p:nvSpPr>
        <p:spPr>
          <a:xfrm>
            <a:off x="8034987" y="233596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18F1A0A7-CB67-4D1C-9EDE-F46BF87D5078}"/>
              </a:ext>
            </a:extLst>
          </p:cNvPr>
          <p:cNvSpPr/>
          <p:nvPr/>
        </p:nvSpPr>
        <p:spPr>
          <a:xfrm>
            <a:off x="8039525" y="246296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CEFD4F98-2C1E-463A-9DD1-D010CFD6C2FC}"/>
              </a:ext>
            </a:extLst>
          </p:cNvPr>
          <p:cNvSpPr/>
          <p:nvPr/>
        </p:nvSpPr>
        <p:spPr>
          <a:xfrm>
            <a:off x="7531874" y="211598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212BCFD3-46F6-45CE-9A08-18C970BD179D}"/>
              </a:ext>
            </a:extLst>
          </p:cNvPr>
          <p:cNvSpPr/>
          <p:nvPr/>
        </p:nvSpPr>
        <p:spPr>
          <a:xfrm>
            <a:off x="7357042" y="20462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BB116A16-F675-4987-960B-E046C14C1BC6}"/>
              </a:ext>
            </a:extLst>
          </p:cNvPr>
          <p:cNvSpPr/>
          <p:nvPr/>
        </p:nvSpPr>
        <p:spPr>
          <a:xfrm>
            <a:off x="7768419" y="2192822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1D68F19B-02A8-4F7E-A0F4-8F7D10A54D8B}"/>
              </a:ext>
            </a:extLst>
          </p:cNvPr>
          <p:cNvSpPr/>
          <p:nvPr/>
        </p:nvSpPr>
        <p:spPr>
          <a:xfrm>
            <a:off x="7451175" y="235670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F1BD35F0-7EE6-4A46-9B58-98080862C448}"/>
              </a:ext>
            </a:extLst>
          </p:cNvPr>
          <p:cNvSpPr/>
          <p:nvPr/>
        </p:nvSpPr>
        <p:spPr>
          <a:xfrm>
            <a:off x="8303151" y="261750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47485597-2A8E-4CF9-B639-38C21EFE80DC}"/>
              </a:ext>
            </a:extLst>
          </p:cNvPr>
          <p:cNvSpPr/>
          <p:nvPr/>
        </p:nvSpPr>
        <p:spPr>
          <a:xfrm>
            <a:off x="7792329" y="263078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DD26DC73-B6A7-41EF-BAB8-B94E152B9676}"/>
              </a:ext>
            </a:extLst>
          </p:cNvPr>
          <p:cNvSpPr/>
          <p:nvPr/>
        </p:nvSpPr>
        <p:spPr>
          <a:xfrm>
            <a:off x="7735774" y="213925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84B302BE-3F8D-4DD7-8A5A-D6ACD5145380}"/>
              </a:ext>
            </a:extLst>
          </p:cNvPr>
          <p:cNvSpPr/>
          <p:nvPr/>
        </p:nvSpPr>
        <p:spPr>
          <a:xfrm>
            <a:off x="7958021" y="237511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1C1982CF-1F9C-48FB-B03F-34C7A2BEEDC3}"/>
              </a:ext>
            </a:extLst>
          </p:cNvPr>
          <p:cNvSpPr/>
          <p:nvPr/>
        </p:nvSpPr>
        <p:spPr>
          <a:xfrm>
            <a:off x="8125845" y="282187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E8C18FF6-FBDA-4B42-8A9D-B35BA6E72509}"/>
              </a:ext>
            </a:extLst>
          </p:cNvPr>
          <p:cNvSpPr/>
          <p:nvPr/>
        </p:nvSpPr>
        <p:spPr>
          <a:xfrm>
            <a:off x="7694953" y="23909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0B3CA36-5BB8-4EFE-B9D9-F7F6F85EDD39}"/>
              </a:ext>
            </a:extLst>
          </p:cNvPr>
          <p:cNvSpPr/>
          <p:nvPr/>
        </p:nvSpPr>
        <p:spPr>
          <a:xfrm>
            <a:off x="7341578" y="198930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FA64E37D-40E9-4E38-A9E0-F553BB14F690}"/>
              </a:ext>
            </a:extLst>
          </p:cNvPr>
          <p:cNvSpPr/>
          <p:nvPr/>
        </p:nvSpPr>
        <p:spPr>
          <a:xfrm>
            <a:off x="7414149" y="213671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D3B9581E-9B83-454B-B205-57B3A208A214}"/>
              </a:ext>
            </a:extLst>
          </p:cNvPr>
          <p:cNvSpPr/>
          <p:nvPr/>
        </p:nvSpPr>
        <p:spPr>
          <a:xfrm>
            <a:off x="7933487" y="223423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99731516-83FC-468E-99B0-C7D786EBF6EB}"/>
              </a:ext>
            </a:extLst>
          </p:cNvPr>
          <p:cNvSpPr/>
          <p:nvPr/>
        </p:nvSpPr>
        <p:spPr>
          <a:xfrm>
            <a:off x="7504310" y="226112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26AE8253-70D5-4E2A-B8B9-4FD7F3FC4C25}"/>
              </a:ext>
            </a:extLst>
          </p:cNvPr>
          <p:cNvSpPr/>
          <p:nvPr/>
        </p:nvSpPr>
        <p:spPr>
          <a:xfrm rot="18710858">
            <a:off x="7549354" y="1717737"/>
            <a:ext cx="672662" cy="1408484"/>
          </a:xfrm>
          <a:prstGeom prst="ellipse">
            <a:avLst/>
          </a:prstGeom>
          <a:noFill/>
          <a:ln w="12700">
            <a:solidFill>
              <a:srgbClr val="FFC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0157C5C7-94CF-47AB-A657-31F9AC7995FD}"/>
              </a:ext>
            </a:extLst>
          </p:cNvPr>
          <p:cNvSpPr/>
          <p:nvPr/>
        </p:nvSpPr>
        <p:spPr>
          <a:xfrm rot="2325776">
            <a:off x="9378546" y="1950968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15E76521-B461-46C8-9B35-DD08FD9C4380}"/>
              </a:ext>
            </a:extLst>
          </p:cNvPr>
          <p:cNvSpPr/>
          <p:nvPr/>
        </p:nvSpPr>
        <p:spPr>
          <a:xfrm rot="18871706">
            <a:off x="8791894" y="2523944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84C121E6-78AB-4083-A947-227E44A27628}"/>
              </a:ext>
            </a:extLst>
          </p:cNvPr>
          <p:cNvSpPr/>
          <p:nvPr/>
        </p:nvSpPr>
        <p:spPr>
          <a:xfrm rot="18869030">
            <a:off x="8497774" y="294306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06727C7B-8D2F-4AF3-A5E6-5167E9A9B564}"/>
              </a:ext>
            </a:extLst>
          </p:cNvPr>
          <p:cNvSpPr/>
          <p:nvPr/>
        </p:nvSpPr>
        <p:spPr>
          <a:xfrm rot="18869030">
            <a:off x="9928654" y="3914523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F13F60AE-D757-4749-A602-E56BA6F86967}"/>
              </a:ext>
            </a:extLst>
          </p:cNvPr>
          <p:cNvSpPr/>
          <p:nvPr/>
        </p:nvSpPr>
        <p:spPr>
          <a:xfrm rot="17628624">
            <a:off x="8293723" y="325604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887F1E0-9824-4AAD-952A-8AFAAAFAD2E6}"/>
              </a:ext>
            </a:extLst>
          </p:cNvPr>
          <p:cNvSpPr/>
          <p:nvPr/>
        </p:nvSpPr>
        <p:spPr>
          <a:xfrm rot="19243336">
            <a:off x="8905134" y="341031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C9C8F122-622D-4045-B189-6264563243F0}"/>
              </a:ext>
            </a:extLst>
          </p:cNvPr>
          <p:cNvSpPr/>
          <p:nvPr/>
        </p:nvSpPr>
        <p:spPr>
          <a:xfrm rot="17012925">
            <a:off x="7987605" y="4418945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49AB5B4-B0D1-492C-BE01-1A0AB088F3C3}"/>
              </a:ext>
            </a:extLst>
          </p:cNvPr>
          <p:cNvSpPr/>
          <p:nvPr/>
        </p:nvSpPr>
        <p:spPr>
          <a:xfrm rot="18208402">
            <a:off x="9448296" y="511615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0F52A61C-BA3B-49AB-B300-6E85D234FA8B}"/>
              </a:ext>
            </a:extLst>
          </p:cNvPr>
          <p:cNvSpPr/>
          <p:nvPr/>
        </p:nvSpPr>
        <p:spPr>
          <a:xfrm rot="20027034">
            <a:off x="9167322" y="327973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27EC1923-3D48-43B4-B319-0B31BCE82DEE}"/>
              </a:ext>
            </a:extLst>
          </p:cNvPr>
          <p:cNvSpPr/>
          <p:nvPr/>
        </p:nvSpPr>
        <p:spPr>
          <a:xfrm rot="18698627">
            <a:off x="9155614" y="4171395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AB974142-8222-4743-B6EC-751FB92E3836}"/>
              </a:ext>
            </a:extLst>
          </p:cNvPr>
          <p:cNvSpPr/>
          <p:nvPr/>
        </p:nvSpPr>
        <p:spPr>
          <a:xfrm rot="18869030">
            <a:off x="8771704" y="3169101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AF09B3D-9A30-44C3-9B88-5F57248A58F9}"/>
              </a:ext>
            </a:extLst>
          </p:cNvPr>
          <p:cNvSpPr/>
          <p:nvPr/>
        </p:nvSpPr>
        <p:spPr>
          <a:xfrm rot="18871706">
            <a:off x="7842581" y="299541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CA2A0AEB-C348-4D02-90FB-A39B1000D4C6}"/>
              </a:ext>
            </a:extLst>
          </p:cNvPr>
          <p:cNvSpPr/>
          <p:nvPr/>
        </p:nvSpPr>
        <p:spPr>
          <a:xfrm rot="17628624">
            <a:off x="7903536" y="353168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4B28658B-A636-41CE-8895-93D0330E4CD3}"/>
              </a:ext>
            </a:extLst>
          </p:cNvPr>
          <p:cNvSpPr/>
          <p:nvPr/>
        </p:nvSpPr>
        <p:spPr>
          <a:xfrm rot="17628624">
            <a:off x="8671946" y="372662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190F3852-DD9B-48E9-A64B-3319AE21B2ED}"/>
              </a:ext>
            </a:extLst>
          </p:cNvPr>
          <p:cNvSpPr/>
          <p:nvPr/>
        </p:nvSpPr>
        <p:spPr>
          <a:xfrm rot="18869030">
            <a:off x="8211863" y="357879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19B07747-62FD-4705-A7DB-97D9445343CF}"/>
              </a:ext>
            </a:extLst>
          </p:cNvPr>
          <p:cNvSpPr/>
          <p:nvPr/>
        </p:nvSpPr>
        <p:spPr>
          <a:xfrm rot="20406285">
            <a:off x="7090046" y="212678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C53D2899-2A79-4D0A-B02B-E91A92D9958A}"/>
              </a:ext>
            </a:extLst>
          </p:cNvPr>
          <p:cNvSpPr/>
          <p:nvPr/>
        </p:nvSpPr>
        <p:spPr>
          <a:xfrm>
            <a:off x="8843349" y="4565608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B251F603-56C1-4484-935F-121E48D99B9B}"/>
              </a:ext>
            </a:extLst>
          </p:cNvPr>
          <p:cNvSpPr/>
          <p:nvPr/>
        </p:nvSpPr>
        <p:spPr>
          <a:xfrm>
            <a:off x="8998667" y="449002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5349B4A0-2623-40A8-BD00-1352D2DCC839}"/>
              </a:ext>
            </a:extLst>
          </p:cNvPr>
          <p:cNvSpPr/>
          <p:nvPr/>
        </p:nvSpPr>
        <p:spPr>
          <a:xfrm>
            <a:off x="9140404" y="453256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0F5A135C-336B-4241-AF44-7E2F72613190}"/>
              </a:ext>
            </a:extLst>
          </p:cNvPr>
          <p:cNvSpPr/>
          <p:nvPr/>
        </p:nvSpPr>
        <p:spPr>
          <a:xfrm>
            <a:off x="8838835" y="456560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C7A1970D-F76B-4130-9F1F-74F373134633}"/>
              </a:ext>
            </a:extLst>
          </p:cNvPr>
          <p:cNvSpPr/>
          <p:nvPr/>
        </p:nvSpPr>
        <p:spPr>
          <a:xfrm>
            <a:off x="8999708" y="449165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51DEA2F9-4F98-4493-A8F7-4BF5E55669DF}"/>
              </a:ext>
            </a:extLst>
          </p:cNvPr>
          <p:cNvSpPr/>
          <p:nvPr/>
        </p:nvSpPr>
        <p:spPr>
          <a:xfrm>
            <a:off x="9140360" y="453714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2AF97C67-C8E4-44AF-9933-C47AB6CC12F6}"/>
              </a:ext>
            </a:extLst>
          </p:cNvPr>
          <p:cNvSpPr/>
          <p:nvPr/>
        </p:nvSpPr>
        <p:spPr>
          <a:xfrm>
            <a:off x="7965829" y="2775293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FB8DD3DB-FCF6-4FAF-A99D-FFE7AB70E3BA}"/>
              </a:ext>
            </a:extLst>
          </p:cNvPr>
          <p:cNvSpPr/>
          <p:nvPr/>
        </p:nvSpPr>
        <p:spPr>
          <a:xfrm>
            <a:off x="7967734" y="2775293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47" name="Star: 5 Points 546">
            <a:extLst>
              <a:ext uri="{FF2B5EF4-FFF2-40B4-BE49-F238E27FC236}">
                <a16:creationId xmlns:a16="http://schemas.microsoft.com/office/drawing/2014/main" id="{0892A23C-6EF6-474C-8A6F-BAD9C19C5205}"/>
              </a:ext>
            </a:extLst>
          </p:cNvPr>
          <p:cNvSpPr/>
          <p:nvPr/>
        </p:nvSpPr>
        <p:spPr>
          <a:xfrm>
            <a:off x="7769090" y="2340022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Star: 5 Points 548">
            <a:extLst>
              <a:ext uri="{FF2B5EF4-FFF2-40B4-BE49-F238E27FC236}">
                <a16:creationId xmlns:a16="http://schemas.microsoft.com/office/drawing/2014/main" id="{9FBDCF35-2E7D-4598-BCBD-F968C1D32CD8}"/>
              </a:ext>
            </a:extLst>
          </p:cNvPr>
          <p:cNvSpPr/>
          <p:nvPr/>
        </p:nvSpPr>
        <p:spPr>
          <a:xfrm>
            <a:off x="8737508" y="4940072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Star: 5 Points 550">
            <a:extLst>
              <a:ext uri="{FF2B5EF4-FFF2-40B4-BE49-F238E27FC236}">
                <a16:creationId xmlns:a16="http://schemas.microsoft.com/office/drawing/2014/main" id="{55F77B01-74DC-4390-BCC6-78E442657C8C}"/>
              </a:ext>
            </a:extLst>
          </p:cNvPr>
          <p:cNvSpPr/>
          <p:nvPr/>
        </p:nvSpPr>
        <p:spPr>
          <a:xfrm>
            <a:off x="9623580" y="2559481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3245852-6CB1-4858-8A2E-4D641F2701F4}"/>
              </a:ext>
            </a:extLst>
          </p:cNvPr>
          <p:cNvSpPr/>
          <p:nvPr/>
        </p:nvSpPr>
        <p:spPr>
          <a:xfrm rot="5400000">
            <a:off x="1975316" y="1467149"/>
            <a:ext cx="3243080" cy="4334976"/>
          </a:xfrm>
          <a:prstGeom prst="roundRect">
            <a:avLst>
              <a:gd name="adj" fmla="val 1105"/>
            </a:avLst>
          </a:prstGeom>
          <a:solidFill>
            <a:schemeClr val="bg1">
              <a:lumMod val="95000"/>
              <a:alpha val="0"/>
            </a:schemeClr>
          </a:solidFill>
          <a:ln w="31750">
            <a:solidFill>
              <a:schemeClr val="bg1">
                <a:lumMod val="65000"/>
                <a:alpha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646BAB79-3C03-47E7-9158-EAF591B440B8}"/>
              </a:ext>
            </a:extLst>
          </p:cNvPr>
          <p:cNvSpPr/>
          <p:nvPr/>
        </p:nvSpPr>
        <p:spPr>
          <a:xfrm rot="10800000">
            <a:off x="1489909" y="2053969"/>
            <a:ext cx="1712251" cy="1384570"/>
          </a:xfrm>
          <a:prstGeom prst="trapezoid">
            <a:avLst>
              <a:gd name="adj" fmla="val 50744"/>
            </a:avLst>
          </a:prstGeom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4150982-FDCD-4E02-82F2-73C641016B53}"/>
              </a:ext>
            </a:extLst>
          </p:cNvPr>
          <p:cNvCxnSpPr>
            <a:cxnSpLocks/>
          </p:cNvCxnSpPr>
          <p:nvPr/>
        </p:nvCxnSpPr>
        <p:spPr>
          <a:xfrm flipV="1">
            <a:off x="2250785" y="2046589"/>
            <a:ext cx="0" cy="3403033"/>
          </a:xfrm>
          <a:prstGeom prst="straightConnector1">
            <a:avLst/>
          </a:prstGeom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38F019E-11FF-456C-9DC9-2FDEA3D26FEB}"/>
              </a:ext>
            </a:extLst>
          </p:cNvPr>
          <p:cNvCxnSpPr>
            <a:cxnSpLocks/>
          </p:cNvCxnSpPr>
          <p:nvPr/>
        </p:nvCxnSpPr>
        <p:spPr>
          <a:xfrm flipH="1">
            <a:off x="2330418" y="1858303"/>
            <a:ext cx="1772" cy="359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9" name="Object 188">
            <a:extLst>
              <a:ext uri="{FF2B5EF4-FFF2-40B4-BE49-F238E27FC236}">
                <a16:creationId xmlns:a16="http://schemas.microsoft.com/office/drawing/2014/main" id="{102F08CC-5D50-4D6D-893D-79BE97CACB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631" y="2046592"/>
          <a:ext cx="644817" cy="28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189" name="Object 188">
                        <a:extLst>
                          <a:ext uri="{FF2B5EF4-FFF2-40B4-BE49-F238E27FC236}">
                            <a16:creationId xmlns:a16="http://schemas.microsoft.com/office/drawing/2014/main" id="{102F08CC-5D50-4D6D-893D-79BE97CACB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2631" y="2046592"/>
                        <a:ext cx="644817" cy="28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189">
            <a:extLst>
              <a:ext uri="{FF2B5EF4-FFF2-40B4-BE49-F238E27FC236}">
                <a16:creationId xmlns:a16="http://schemas.microsoft.com/office/drawing/2014/main" id="{2DCF11C7-941C-4A99-9721-04188B577D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5077" y="1515691"/>
          <a:ext cx="455093" cy="478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190" name="Object 189">
                        <a:extLst>
                          <a:ext uri="{FF2B5EF4-FFF2-40B4-BE49-F238E27FC236}">
                            <a16:creationId xmlns:a16="http://schemas.microsoft.com/office/drawing/2014/main" id="{2DCF11C7-941C-4A99-9721-04188B577D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5077" y="1515691"/>
                        <a:ext cx="455093" cy="478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C3C2FC47-896F-4E72-AC87-555C59ED3C20}"/>
              </a:ext>
            </a:extLst>
          </p:cNvPr>
          <p:cNvCxnSpPr>
            <a:cxnSpLocks/>
          </p:cNvCxnSpPr>
          <p:nvPr/>
        </p:nvCxnSpPr>
        <p:spPr>
          <a:xfrm flipV="1">
            <a:off x="2409534" y="2061844"/>
            <a:ext cx="14959" cy="1798970"/>
          </a:xfrm>
          <a:prstGeom prst="straightConnector1">
            <a:avLst/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rapezoid 193">
            <a:extLst>
              <a:ext uri="{FF2B5EF4-FFF2-40B4-BE49-F238E27FC236}">
                <a16:creationId xmlns:a16="http://schemas.microsoft.com/office/drawing/2014/main" id="{BBC5E1A2-883C-459B-B4D9-D7945559D069}"/>
              </a:ext>
            </a:extLst>
          </p:cNvPr>
          <p:cNvSpPr/>
          <p:nvPr/>
        </p:nvSpPr>
        <p:spPr>
          <a:xfrm rot="10800000">
            <a:off x="4039236" y="2053969"/>
            <a:ext cx="1712251" cy="1384570"/>
          </a:xfrm>
          <a:prstGeom prst="trapezoid">
            <a:avLst>
              <a:gd name="adj" fmla="val 50744"/>
            </a:avLst>
          </a:prstGeom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A6CF696-C1EB-4329-8CF5-19E0FF89D155}"/>
              </a:ext>
            </a:extLst>
          </p:cNvPr>
          <p:cNvCxnSpPr>
            <a:cxnSpLocks/>
          </p:cNvCxnSpPr>
          <p:nvPr/>
        </p:nvCxnSpPr>
        <p:spPr>
          <a:xfrm flipV="1">
            <a:off x="4800108" y="2046589"/>
            <a:ext cx="0" cy="3365442"/>
          </a:xfrm>
          <a:prstGeom prst="straightConnector1">
            <a:avLst/>
          </a:prstGeom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" name="Object 196">
            <a:extLst>
              <a:ext uri="{FF2B5EF4-FFF2-40B4-BE49-F238E27FC236}">
                <a16:creationId xmlns:a16="http://schemas.microsoft.com/office/drawing/2014/main" id="{59643B9D-16C4-4882-8D8D-AFDD1BF6C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1954" y="2046592"/>
          <a:ext cx="644817" cy="28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197" name="Object 196">
                        <a:extLst>
                          <a:ext uri="{FF2B5EF4-FFF2-40B4-BE49-F238E27FC236}">
                            <a16:creationId xmlns:a16="http://schemas.microsoft.com/office/drawing/2014/main" id="{59643B9D-16C4-4882-8D8D-AFDD1BF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1954" y="2046592"/>
                        <a:ext cx="644817" cy="28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1E61AF2-CBDD-414A-BEA4-F91C4CE856A7}"/>
              </a:ext>
            </a:extLst>
          </p:cNvPr>
          <p:cNvCxnSpPr>
            <a:cxnSpLocks/>
          </p:cNvCxnSpPr>
          <p:nvPr/>
        </p:nvCxnSpPr>
        <p:spPr>
          <a:xfrm flipV="1">
            <a:off x="4958857" y="2061844"/>
            <a:ext cx="14959" cy="1798970"/>
          </a:xfrm>
          <a:prstGeom prst="straightConnector1">
            <a:avLst/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1" name="Object 200">
            <a:extLst>
              <a:ext uri="{FF2B5EF4-FFF2-40B4-BE49-F238E27FC236}">
                <a16:creationId xmlns:a16="http://schemas.microsoft.com/office/drawing/2014/main" id="{47FDD1DF-7174-4954-9EC4-EBEA22FA9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6622" y="1523461"/>
          <a:ext cx="531691" cy="47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6400" imgH="241200" progId="Equation.DSMT4">
                  <p:embed/>
                </p:oleObj>
              </mc:Choice>
              <mc:Fallback>
                <p:oleObj name="Equation" r:id="rId8" imgW="266400" imgH="241200" progId="Equation.DSMT4">
                  <p:embed/>
                  <p:pic>
                    <p:nvPicPr>
                      <p:cNvPr id="201" name="Object 200">
                        <a:extLst>
                          <a:ext uri="{FF2B5EF4-FFF2-40B4-BE49-F238E27FC236}">
                            <a16:creationId xmlns:a16="http://schemas.microsoft.com/office/drawing/2014/main" id="{47FDD1DF-7174-4954-9EC4-EBEA22FA9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6622" y="1523461"/>
                        <a:ext cx="531691" cy="47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30773BDF-EB8E-4458-9EB3-A563A5D0D6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50972" y="4611389"/>
            <a:ext cx="1867873" cy="626011"/>
          </a:xfrm>
          <a:prstGeom prst="bentConnector3">
            <a:avLst>
              <a:gd name="adj1" fmla="val 100314"/>
            </a:avLst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F3BB3661-0C14-4051-8F7D-3B60633897EB}"/>
              </a:ext>
            </a:extLst>
          </p:cNvPr>
          <p:cNvSpPr txBox="1"/>
          <p:nvPr/>
        </p:nvSpPr>
        <p:spPr>
          <a:xfrm>
            <a:off x="2740506" y="1667149"/>
            <a:ext cx="3083603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6" dirty="0"/>
              <a:t>shared weights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69DB141-B396-4B9E-8971-B69EAF93C42B}"/>
              </a:ext>
            </a:extLst>
          </p:cNvPr>
          <p:cNvCxnSpPr>
            <a:cxnSpLocks/>
          </p:cNvCxnSpPr>
          <p:nvPr/>
        </p:nvCxnSpPr>
        <p:spPr>
          <a:xfrm flipH="1">
            <a:off x="4870614" y="1849329"/>
            <a:ext cx="16185" cy="360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CA2B101-0B25-489D-974C-5A8A9FECEE81}"/>
              </a:ext>
            </a:extLst>
          </p:cNvPr>
          <p:cNvSpPr/>
          <p:nvPr/>
        </p:nvSpPr>
        <p:spPr>
          <a:xfrm rot="5400000">
            <a:off x="2277886" y="3465308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p:graphicFrame>
        <p:nvGraphicFramePr>
          <p:cNvPr id="207" name="Object 206">
            <a:extLst>
              <a:ext uri="{FF2B5EF4-FFF2-40B4-BE49-F238E27FC236}">
                <a16:creationId xmlns:a16="http://schemas.microsoft.com/office/drawing/2014/main" id="{67CEFFAD-B204-4D4B-B7AE-0678F9A0B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953" y="3745691"/>
          <a:ext cx="349848" cy="38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241200" progId="Equation.DSMT4">
                  <p:embed/>
                </p:oleObj>
              </mc:Choice>
              <mc:Fallback>
                <p:oleObj name="Equation" r:id="rId10" imgW="215640" imgH="241200" progId="Equation.DSMT4">
                  <p:embed/>
                  <p:pic>
                    <p:nvPicPr>
                      <p:cNvPr id="207" name="Object 206">
                        <a:extLst>
                          <a:ext uri="{FF2B5EF4-FFF2-40B4-BE49-F238E27FC236}">
                            <a16:creationId xmlns:a16="http://schemas.microsoft.com/office/drawing/2014/main" id="{67CEFFAD-B204-4D4B-B7AE-0678F9A0B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92953" y="3745691"/>
                        <a:ext cx="349848" cy="38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Rectangle 207">
            <a:extLst>
              <a:ext uri="{FF2B5EF4-FFF2-40B4-BE49-F238E27FC236}">
                <a16:creationId xmlns:a16="http://schemas.microsoft.com/office/drawing/2014/main" id="{CE5863CF-FB0C-43D1-9205-81D04C1C059A}"/>
              </a:ext>
            </a:extLst>
          </p:cNvPr>
          <p:cNvSpPr/>
          <p:nvPr/>
        </p:nvSpPr>
        <p:spPr>
          <a:xfrm rot="5400000">
            <a:off x="4827207" y="3465308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p:graphicFrame>
        <p:nvGraphicFramePr>
          <p:cNvPr id="209" name="Object 208">
            <a:extLst>
              <a:ext uri="{FF2B5EF4-FFF2-40B4-BE49-F238E27FC236}">
                <a16:creationId xmlns:a16="http://schemas.microsoft.com/office/drawing/2014/main" id="{E5DA577F-BF25-4A60-AEA3-C88C5B4F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9934" y="3766383"/>
          <a:ext cx="410325" cy="38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53800" imgH="241200" progId="Equation.DSMT4">
                  <p:embed/>
                </p:oleObj>
              </mc:Choice>
              <mc:Fallback>
                <p:oleObj name="Equation" r:id="rId12" imgW="253800" imgH="241200" progId="Equation.DSMT4">
                  <p:embed/>
                  <p:pic>
                    <p:nvPicPr>
                      <p:cNvPr id="209" name="Object 208">
                        <a:extLst>
                          <a:ext uri="{FF2B5EF4-FFF2-40B4-BE49-F238E27FC236}">
                            <a16:creationId xmlns:a16="http://schemas.microsoft.com/office/drawing/2014/main" id="{E5DA577F-BF25-4A60-AEA3-C88C5B4F78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89934" y="3766383"/>
                        <a:ext cx="410325" cy="388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55C5B802-B0BF-438A-90E0-86E28B11A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37708" y="4601587"/>
            <a:ext cx="1875870" cy="637618"/>
          </a:xfrm>
          <a:prstGeom prst="bentConnector3">
            <a:avLst>
              <a:gd name="adj1" fmla="val 100253"/>
            </a:avLst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1B49E1BD-48A2-4888-A2E9-8CB3612C48A2}"/>
              </a:ext>
            </a:extLst>
          </p:cNvPr>
          <p:cNvSpPr txBox="1"/>
          <p:nvPr/>
        </p:nvSpPr>
        <p:spPr>
          <a:xfrm>
            <a:off x="0" y="3447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Centroid alignment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E228-D32D-487C-8AFA-9BBF900570DC}"/>
              </a:ext>
            </a:extLst>
          </p:cNvPr>
          <p:cNvSpPr txBox="1"/>
          <p:nvPr/>
        </p:nvSpPr>
        <p:spPr>
          <a:xfrm>
            <a:off x="3015564" y="5858331"/>
            <a:ext cx="11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criteria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FBBA2E9-949B-4B98-A0A8-1588832A0975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1B0AFC6-23BB-43B1-992C-C52CC260D318}"/>
              </a:ext>
            </a:extLst>
          </p:cNvPr>
          <p:cNvSpPr txBox="1"/>
          <p:nvPr/>
        </p:nvSpPr>
        <p:spPr>
          <a:xfrm>
            <a:off x="1630165" y="5373422"/>
            <a:ext cx="140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criteria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F4B457-5C8D-4BB2-AC11-4225075E11DB}"/>
              </a:ext>
            </a:extLst>
          </p:cNvPr>
          <p:cNvSpPr txBox="1"/>
          <p:nvPr/>
        </p:nvSpPr>
        <p:spPr>
          <a:xfrm>
            <a:off x="4284465" y="5382224"/>
            <a:ext cx="140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criteria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8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0 L 0.05364 0.02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3.7037E-7 L -0.00196 -0.08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58333E-6 4.44444E-6 L -0.03138 -0.184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92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6 -3.33333E-6 L -0.0767 -0.191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7 L 0.07175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2.96296E-6 L 0.03698 -0.1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5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1.85185E-6 L 0.03763 -0.208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04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1.85185E-6 L -0.01927 -0.1833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91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1.48148E-6 L -0.00339 0.226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113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4.81481E-6 L 0.04049 0.2613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130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3.33333E-6 L -0.07409 -0.110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-55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125E-6 -1.48148E-6 L 0.09909 -0.0548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-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-1.11111E-6 L 0.07331 0.1995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99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7.40741E-7 L 0.06549 0.0900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449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3.7037E-7 L -0.04518 -0.01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animBg="1"/>
      <p:bldP spid="525" grpId="0" animBg="1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55304-5878-43F8-83EF-206F857B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29" y="1622668"/>
            <a:ext cx="7141349" cy="402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F0EED5-D019-4A39-A708-A3CFFF0E3BA3}"/>
              </a:ext>
            </a:extLst>
          </p:cNvPr>
          <p:cNvSpPr txBox="1"/>
          <p:nvPr/>
        </p:nvSpPr>
        <p:spPr>
          <a:xfrm>
            <a:off x="0" y="0"/>
            <a:ext cx="59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Associative Alignment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CEC34-9074-4E59-B360-A69334D36A91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7796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59FF25-AAE4-49B3-829A-99021B1C1957}"/>
              </a:ext>
            </a:extLst>
          </p:cNvPr>
          <p:cNvSpPr txBox="1"/>
          <p:nvPr/>
        </p:nvSpPr>
        <p:spPr>
          <a:xfrm>
            <a:off x="0" y="2055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1-example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18DA6-D84E-4FEA-8C8F-8D8569F83FE0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7E3DA3-62D9-4C74-AEA2-B833C4630D29}"/>
              </a:ext>
            </a:extLst>
          </p:cNvPr>
          <p:cNvGrpSpPr/>
          <p:nvPr/>
        </p:nvGrpSpPr>
        <p:grpSpPr>
          <a:xfrm>
            <a:off x="691464" y="1642770"/>
            <a:ext cx="3616815" cy="4224630"/>
            <a:chOff x="6687127" y="350982"/>
            <a:chExt cx="4073237" cy="517236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67561C-CABB-4911-B1CE-5D21D738FA36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055D8-735A-4C18-A17D-8C9948074A9C}"/>
                </a:ext>
              </a:extLst>
            </p:cNvPr>
            <p:cNvSpPr/>
            <p:nvPr/>
          </p:nvSpPr>
          <p:spPr>
            <a:xfrm>
              <a:off x="6687127" y="350982"/>
              <a:ext cx="4073237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6BA4B8-2585-4BBB-8354-405C393C1FBE}"/>
              </a:ext>
            </a:extLst>
          </p:cNvPr>
          <p:cNvGrpSpPr/>
          <p:nvPr/>
        </p:nvGrpSpPr>
        <p:grpSpPr>
          <a:xfrm>
            <a:off x="4481085" y="1642770"/>
            <a:ext cx="3610829" cy="4213249"/>
            <a:chOff x="6693868" y="350982"/>
            <a:chExt cx="4066496" cy="517236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AE63420-AA65-48F9-A73A-89A61D98AA74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696C90-BA9F-4636-8F71-1340CB1F9C3F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6CB24D-380F-4743-8906-52965D77864F}"/>
              </a:ext>
            </a:extLst>
          </p:cNvPr>
          <p:cNvSpPr txBox="1"/>
          <p:nvPr/>
        </p:nvSpPr>
        <p:spPr>
          <a:xfrm>
            <a:off x="691464" y="1676914"/>
            <a:ext cx="359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miniImageNet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5987-EC8C-4835-86FE-0CE796B76107}"/>
              </a:ext>
            </a:extLst>
          </p:cNvPr>
          <p:cNvSpPr txBox="1"/>
          <p:nvPr/>
        </p:nvSpPr>
        <p:spPr>
          <a:xfrm>
            <a:off x="4478585" y="1665533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err="1">
                <a:effectLst/>
              </a:rPr>
              <a:t>tieredImageNet</a:t>
            </a:r>
            <a:r>
              <a:rPr lang="en-US" sz="2800" i="0" dirty="0">
                <a:effectLst/>
              </a:rPr>
              <a:t> 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8BFBDC-C747-4CC6-8711-55EC96A0C303}"/>
              </a:ext>
            </a:extLst>
          </p:cNvPr>
          <p:cNvGrpSpPr/>
          <p:nvPr/>
        </p:nvGrpSpPr>
        <p:grpSpPr>
          <a:xfrm>
            <a:off x="8262220" y="1646913"/>
            <a:ext cx="3610829" cy="4213249"/>
            <a:chOff x="6693868" y="350982"/>
            <a:chExt cx="4066496" cy="517236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7B29E78-1B01-4557-8479-AEBF11B0A9B4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8C1C72-C03F-4E30-8670-B634943DEC41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F783CD5-2019-4D55-8D95-C99297FB4CC3}"/>
              </a:ext>
            </a:extLst>
          </p:cNvPr>
          <p:cNvSpPr txBox="1"/>
          <p:nvPr/>
        </p:nvSpPr>
        <p:spPr>
          <a:xfrm>
            <a:off x="8259720" y="1673085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CUB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516346E-0ADC-4245-8875-45FD74AE4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213276"/>
              </p:ext>
            </p:extLst>
          </p:nvPr>
        </p:nvGraphicFramePr>
        <p:xfrm>
          <a:off x="925883" y="2704219"/>
          <a:ext cx="3382396" cy="202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F56519B-4205-4514-A285-E71BE08EC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418173"/>
              </p:ext>
            </p:extLst>
          </p:nvPr>
        </p:nvGraphicFramePr>
        <p:xfrm>
          <a:off x="4707018" y="2703147"/>
          <a:ext cx="3382396" cy="202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B364007-F98F-40CD-A77F-22E963C65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290487"/>
              </p:ext>
            </p:extLst>
          </p:nvPr>
        </p:nvGraphicFramePr>
        <p:xfrm>
          <a:off x="8601595" y="2703147"/>
          <a:ext cx="3382396" cy="202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9737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Graphic spid="25" grpId="0">
        <p:bldAsOne/>
      </p:bldGraphic>
      <p:bldGraphic spid="26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59FF25-AAE4-49B3-829A-99021B1C1957}"/>
              </a:ext>
            </a:extLst>
          </p:cNvPr>
          <p:cNvSpPr txBox="1"/>
          <p:nvPr/>
        </p:nvSpPr>
        <p:spPr>
          <a:xfrm>
            <a:off x="0" y="2055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FF0000"/>
                </a:solidFill>
                <a:cs typeface="Nirmala UI" panose="020B0502040204020203" pitchFamily="34" charset="0"/>
              </a:rPr>
              <a:t>5-example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18DA6-D84E-4FEA-8C8F-8D8569F83FE0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14DDE9-2485-4DE6-8C29-0B747D787076}"/>
              </a:ext>
            </a:extLst>
          </p:cNvPr>
          <p:cNvGrpSpPr/>
          <p:nvPr/>
        </p:nvGrpSpPr>
        <p:grpSpPr>
          <a:xfrm>
            <a:off x="691464" y="1642770"/>
            <a:ext cx="3616815" cy="4224630"/>
            <a:chOff x="6687127" y="350982"/>
            <a:chExt cx="4073237" cy="51723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B09E9F-E13B-4A11-88AC-8834325CD8C3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4C6454-D7F5-46A2-B096-0C0C13BEBB07}"/>
                </a:ext>
              </a:extLst>
            </p:cNvPr>
            <p:cNvSpPr/>
            <p:nvPr/>
          </p:nvSpPr>
          <p:spPr>
            <a:xfrm>
              <a:off x="6687127" y="350982"/>
              <a:ext cx="4073237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4C7743-E527-447D-A1D8-5B16750071FB}"/>
              </a:ext>
            </a:extLst>
          </p:cNvPr>
          <p:cNvGrpSpPr/>
          <p:nvPr/>
        </p:nvGrpSpPr>
        <p:grpSpPr>
          <a:xfrm>
            <a:off x="4481085" y="1642770"/>
            <a:ext cx="3610829" cy="4213249"/>
            <a:chOff x="6693868" y="350982"/>
            <a:chExt cx="4066496" cy="517236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B2A411E-5632-485D-82E3-0AA4FB1B82F3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08A18-140C-4B3E-9F72-AE00BF89D4E2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746B4F-C33F-4F57-9834-83196E0F5ACC}"/>
              </a:ext>
            </a:extLst>
          </p:cNvPr>
          <p:cNvSpPr txBox="1"/>
          <p:nvPr/>
        </p:nvSpPr>
        <p:spPr>
          <a:xfrm>
            <a:off x="691464" y="1676914"/>
            <a:ext cx="359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miniImageNet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2F5E0-58EB-4A53-8759-DBACD68804FB}"/>
              </a:ext>
            </a:extLst>
          </p:cNvPr>
          <p:cNvSpPr txBox="1"/>
          <p:nvPr/>
        </p:nvSpPr>
        <p:spPr>
          <a:xfrm>
            <a:off x="4478585" y="1665533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err="1">
                <a:effectLst/>
              </a:rPr>
              <a:t>tieredImageNet</a:t>
            </a:r>
            <a:r>
              <a:rPr lang="en-US" sz="2800" i="0" dirty="0">
                <a:effectLst/>
              </a:rPr>
              <a:t> </a:t>
            </a:r>
            <a:endParaRPr lang="en-US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5FDC3F-6B9B-4696-9C99-19210E727F85}"/>
              </a:ext>
            </a:extLst>
          </p:cNvPr>
          <p:cNvGrpSpPr/>
          <p:nvPr/>
        </p:nvGrpSpPr>
        <p:grpSpPr>
          <a:xfrm>
            <a:off x="8262220" y="1646913"/>
            <a:ext cx="3610829" cy="4213249"/>
            <a:chOff x="6693868" y="350982"/>
            <a:chExt cx="4066496" cy="51723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F34A1FE-E8F4-4609-94A2-E82CB327CB28}"/>
                </a:ext>
              </a:extLst>
            </p:cNvPr>
            <p:cNvSpPr/>
            <p:nvPr/>
          </p:nvSpPr>
          <p:spPr>
            <a:xfrm>
              <a:off x="6693868" y="375062"/>
              <a:ext cx="4066496" cy="5148283"/>
            </a:xfrm>
            <a:prstGeom prst="roundRect">
              <a:avLst>
                <a:gd name="adj" fmla="val 250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CF8F92-916D-42F2-9144-8EC998ECC7BE}"/>
                </a:ext>
              </a:extLst>
            </p:cNvPr>
            <p:cNvSpPr/>
            <p:nvPr/>
          </p:nvSpPr>
          <p:spPr>
            <a:xfrm>
              <a:off x="6693868" y="350982"/>
              <a:ext cx="4066496" cy="142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0411BEF-62ED-4BD5-9B68-BBBEF239EFA9}"/>
              </a:ext>
            </a:extLst>
          </p:cNvPr>
          <p:cNvSpPr txBox="1"/>
          <p:nvPr/>
        </p:nvSpPr>
        <p:spPr>
          <a:xfrm>
            <a:off x="8259720" y="1673085"/>
            <a:ext cx="36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CUB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D51C506-8B1B-4734-8C9C-213CE974B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80669"/>
              </p:ext>
            </p:extLst>
          </p:nvPr>
        </p:nvGraphicFramePr>
        <p:xfrm>
          <a:off x="757143" y="2537012"/>
          <a:ext cx="3451197" cy="2070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23CBCB01-20FA-409F-B23E-D14B28965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924088"/>
              </p:ext>
            </p:extLst>
          </p:nvPr>
        </p:nvGraphicFramePr>
        <p:xfrm>
          <a:off x="4529791" y="2537012"/>
          <a:ext cx="3451197" cy="2070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6ECCEE4-6D53-4180-AD6B-C193C948C2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902318"/>
              </p:ext>
            </p:extLst>
          </p:nvPr>
        </p:nvGraphicFramePr>
        <p:xfrm>
          <a:off x="8343152" y="2599648"/>
          <a:ext cx="3451197" cy="2070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7898C34-542A-415C-9F6E-C98749774C5A}"/>
              </a:ext>
            </a:extLst>
          </p:cNvPr>
          <p:cNvSpPr/>
          <p:nvPr/>
        </p:nvSpPr>
        <p:spPr>
          <a:xfrm>
            <a:off x="8783274" y="2667700"/>
            <a:ext cx="92278" cy="1652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22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1602C-44B0-463E-9CBD-31B3E0123FD2}"/>
              </a:ext>
            </a:extLst>
          </p:cNvPr>
          <p:cNvSpPr/>
          <p:nvPr/>
        </p:nvSpPr>
        <p:spPr>
          <a:xfrm>
            <a:off x="6157911" y="771526"/>
            <a:ext cx="1719264" cy="1935985"/>
          </a:xfrm>
          <a:prstGeom prst="roundRect">
            <a:avLst>
              <a:gd name="adj" fmla="val 36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C344DA-2524-44EC-B842-A14D193E7135}"/>
              </a:ext>
            </a:extLst>
          </p:cNvPr>
          <p:cNvSpPr txBox="1"/>
          <p:nvPr/>
        </p:nvSpPr>
        <p:spPr>
          <a:xfrm>
            <a:off x="1530" y="3700"/>
            <a:ext cx="11707869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Few-shot learning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614A7FB2-98BF-4508-B4A5-AE1A5F5A2083}"/>
              </a:ext>
            </a:extLst>
          </p:cNvPr>
          <p:cNvSpPr/>
          <p:nvPr/>
        </p:nvSpPr>
        <p:spPr>
          <a:xfrm rot="16200000" flipH="1" flipV="1">
            <a:off x="6855873" y="3033018"/>
            <a:ext cx="1255300" cy="619220"/>
          </a:xfrm>
          <a:prstGeom prst="bentUpArrow">
            <a:avLst>
              <a:gd name="adj1" fmla="val 9149"/>
              <a:gd name="adj2" fmla="val 25000"/>
              <a:gd name="adj3" fmla="val 26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ECD126-BB3C-4BC9-998B-3AADE4664280}"/>
              </a:ext>
            </a:extLst>
          </p:cNvPr>
          <p:cNvSpPr/>
          <p:nvPr/>
        </p:nvSpPr>
        <p:spPr>
          <a:xfrm>
            <a:off x="6888094" y="2707005"/>
            <a:ext cx="917641" cy="1361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9FCDC9-FFCA-4FF6-9750-CA4B7F6F9449}"/>
              </a:ext>
            </a:extLst>
          </p:cNvPr>
          <p:cNvSpPr/>
          <p:nvPr/>
        </p:nvSpPr>
        <p:spPr>
          <a:xfrm>
            <a:off x="991169" y="1752597"/>
            <a:ext cx="4971480" cy="945369"/>
          </a:xfrm>
          <a:prstGeom prst="roundRect">
            <a:avLst>
              <a:gd name="adj" fmla="val 15870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Base classes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BBF9DF-AF31-4774-A5DC-DACB020DBF26}"/>
              </a:ext>
            </a:extLst>
          </p:cNvPr>
          <p:cNvSpPr/>
          <p:nvPr/>
        </p:nvSpPr>
        <p:spPr>
          <a:xfrm>
            <a:off x="6594664" y="1752608"/>
            <a:ext cx="1272985" cy="945369"/>
          </a:xfrm>
          <a:prstGeom prst="roundRect">
            <a:avLst>
              <a:gd name="adj" fmla="val 14056"/>
            </a:avLst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Novel classes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41ED0F-EEB1-4956-981C-0813A3BB77FD}"/>
              </a:ext>
            </a:extLst>
          </p:cNvPr>
          <p:cNvSpPr/>
          <p:nvPr/>
        </p:nvSpPr>
        <p:spPr>
          <a:xfrm>
            <a:off x="6581774" y="1743074"/>
            <a:ext cx="4981575" cy="4695826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5A5D7E-F78F-480B-8467-DD0285CB1E9C}"/>
              </a:ext>
            </a:extLst>
          </p:cNvPr>
          <p:cNvSpPr/>
          <p:nvPr/>
        </p:nvSpPr>
        <p:spPr>
          <a:xfrm>
            <a:off x="981074" y="1743074"/>
            <a:ext cx="4981575" cy="4695825"/>
          </a:xfrm>
          <a:prstGeom prst="roundRect">
            <a:avLst>
              <a:gd name="adj" fmla="val 366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023D0-FE95-4613-B9FA-7F10FC714125}"/>
              </a:ext>
            </a:extLst>
          </p:cNvPr>
          <p:cNvSpPr txBox="1"/>
          <p:nvPr/>
        </p:nvSpPr>
        <p:spPr>
          <a:xfrm>
            <a:off x="66208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9F6816-CAD5-4B4A-A71E-FAACA98261C2}"/>
              </a:ext>
            </a:extLst>
          </p:cNvPr>
          <p:cNvSpPr txBox="1"/>
          <p:nvPr/>
        </p:nvSpPr>
        <p:spPr>
          <a:xfrm>
            <a:off x="1020108" y="137350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Pre-training</a:t>
            </a:r>
          </a:p>
        </p:txBody>
      </p:sp>
      <p:pic>
        <p:nvPicPr>
          <p:cNvPr id="25" name="Picture 2" descr="Checked transparent PNG - StickPNG">
            <a:extLst>
              <a:ext uri="{FF2B5EF4-FFF2-40B4-BE49-F238E27FC236}">
                <a16:creationId xmlns:a16="http://schemas.microsoft.com/office/drawing/2014/main" id="{D51FB1E5-33A4-4A87-B34B-F9AA4A8D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60" y="3970277"/>
            <a:ext cx="1606118" cy="16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678BAC-4C7C-4950-9F0A-594FC45A8E5C}"/>
              </a:ext>
            </a:extLst>
          </p:cNvPr>
          <p:cNvSpPr txBox="1"/>
          <p:nvPr/>
        </p:nvSpPr>
        <p:spPr>
          <a:xfrm>
            <a:off x="11820181" y="6527374"/>
            <a:ext cx="103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E7E21061-C896-4033-A3B2-EB4258E7526A}"/>
              </a:ext>
            </a:extLst>
          </p:cNvPr>
          <p:cNvSpPr/>
          <p:nvPr/>
        </p:nvSpPr>
        <p:spPr>
          <a:xfrm rot="16200000" flipH="1" flipV="1">
            <a:off x="6855873" y="3033018"/>
            <a:ext cx="1255300" cy="619220"/>
          </a:xfrm>
          <a:prstGeom prst="bentUpArrow">
            <a:avLst>
              <a:gd name="adj1" fmla="val 9149"/>
              <a:gd name="adj2" fmla="val 25000"/>
              <a:gd name="adj3" fmla="val 265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35D92ED-E402-45FD-A256-49F3ED724ADD}"/>
              </a:ext>
            </a:extLst>
          </p:cNvPr>
          <p:cNvSpPr/>
          <p:nvPr/>
        </p:nvSpPr>
        <p:spPr>
          <a:xfrm>
            <a:off x="6888094" y="2707005"/>
            <a:ext cx="917641" cy="1361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AA5520-CA2B-4007-B9C8-5A870BAB499A}"/>
              </a:ext>
            </a:extLst>
          </p:cNvPr>
          <p:cNvSpPr txBox="1"/>
          <p:nvPr/>
        </p:nvSpPr>
        <p:spPr>
          <a:xfrm>
            <a:off x="991169" y="3739445"/>
            <a:ext cx="497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cs typeface="Gisha" panose="020B0604020202020204" pitchFamily="34" charset="-79"/>
              </a:rPr>
              <a:t>Mixture-based Feature Space Learning</a:t>
            </a:r>
            <a:r>
              <a:rPr lang="en-US" sz="1200" b="1" i="0" dirty="0">
                <a:effectLst/>
                <a:cs typeface="Gisha" panose="020B0604020202020204" pitchFamily="34" charset="-79"/>
              </a:rPr>
              <a:t>  for Few-Shot Image Classification. </a:t>
            </a:r>
          </a:p>
          <a:p>
            <a:pPr algn="ctr"/>
            <a:r>
              <a:rPr lang="en-US" sz="1200" dirty="0">
                <a:cs typeface="Gisha" panose="020B0604020202020204" pitchFamily="34" charset="-79"/>
              </a:rPr>
              <a:t>Afrasiyabi A., Lalonde JF., </a:t>
            </a:r>
            <a:r>
              <a:rPr lang="en-US" sz="1200" dirty="0" err="1">
                <a:cs typeface="Gisha" panose="020B0604020202020204" pitchFamily="34" charset="-79"/>
              </a:rPr>
              <a:t>Gagné</a:t>
            </a:r>
            <a:r>
              <a:rPr lang="en-US" sz="1200" dirty="0">
                <a:cs typeface="Gisha" panose="020B0604020202020204" pitchFamily="34" charset="-79"/>
              </a:rPr>
              <a:t> C. (2021), under Review</a:t>
            </a:r>
            <a:r>
              <a:rPr lang="en-US" sz="1200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  <p:pic>
        <p:nvPicPr>
          <p:cNvPr id="36" name="Picture 2" descr="Checked transparent PNG - StickPNG">
            <a:extLst>
              <a:ext uri="{FF2B5EF4-FFF2-40B4-BE49-F238E27FC236}">
                <a16:creationId xmlns:a16="http://schemas.microsoft.com/office/drawing/2014/main" id="{A72BC253-B62A-4AD9-BE7F-BE5A887A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0" y="3970277"/>
            <a:ext cx="1606118" cy="16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5CC95D-DBEB-4FA1-9BCA-2D220FDC93CA}"/>
              </a:ext>
            </a:extLst>
          </p:cNvPr>
          <p:cNvSpPr txBox="1"/>
          <p:nvPr/>
        </p:nvSpPr>
        <p:spPr>
          <a:xfrm>
            <a:off x="6581774" y="3761496"/>
            <a:ext cx="497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cs typeface="Gisha" panose="020B0604020202020204" pitchFamily="34" charset="-79"/>
              </a:rPr>
              <a:t>Associative Alignment for Few-Shot Image Classification</a:t>
            </a:r>
            <a:endParaRPr lang="en-US" sz="1200" b="1" i="0" dirty="0">
              <a:effectLst/>
              <a:cs typeface="Gisha" panose="020B0604020202020204" pitchFamily="34" charset="-79"/>
            </a:endParaRPr>
          </a:p>
          <a:p>
            <a:pPr algn="ctr"/>
            <a:r>
              <a:rPr lang="en-US" sz="1200" dirty="0">
                <a:cs typeface="Gisha" panose="020B0604020202020204" pitchFamily="34" charset="-79"/>
              </a:rPr>
              <a:t>Afrasiyabi A., Lalonde JF., </a:t>
            </a:r>
            <a:r>
              <a:rPr lang="en-US" sz="1200" dirty="0" err="1">
                <a:cs typeface="Gisha" panose="020B0604020202020204" pitchFamily="34" charset="-79"/>
              </a:rPr>
              <a:t>Gagné</a:t>
            </a:r>
            <a:r>
              <a:rPr lang="en-US" sz="1200" dirty="0">
                <a:cs typeface="Gisha" panose="020B0604020202020204" pitchFamily="34" charset="-79"/>
              </a:rPr>
              <a:t> C. (2020), </a:t>
            </a:r>
            <a:r>
              <a:rPr lang="en-US" sz="1200" dirty="0">
                <a:solidFill>
                  <a:srgbClr val="FF0000"/>
                </a:solidFill>
                <a:cs typeface="Gisha" panose="020B0604020202020204" pitchFamily="34" charset="-79"/>
              </a:rPr>
              <a:t>ECCV, 2020 (Spotlight; top 5%)</a:t>
            </a:r>
            <a:r>
              <a:rPr lang="en-US" sz="1200" b="0" i="0" dirty="0">
                <a:effectLst/>
                <a:cs typeface="Gisha" panose="020B0604020202020204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3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4E949-FCDA-4D98-A49F-A8B23D0C1073}"/>
              </a:ext>
            </a:extLst>
          </p:cNvPr>
          <p:cNvSpPr txBox="1"/>
          <p:nvPr/>
        </p:nvSpPr>
        <p:spPr>
          <a:xfrm>
            <a:off x="0" y="88900"/>
            <a:ext cx="887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My special thanks to my supervisors</a:t>
            </a:r>
          </a:p>
        </p:txBody>
      </p:sp>
      <p:pic>
        <p:nvPicPr>
          <p:cNvPr id="8" name="Picture 7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DEAD231-8AD6-4C39-8CDD-B793ACF34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5" y="2005013"/>
            <a:ext cx="2286000" cy="2286000"/>
          </a:xfrm>
          <a:prstGeom prst="rect">
            <a:avLst/>
          </a:prstGeom>
        </p:spPr>
      </p:pic>
      <p:pic>
        <p:nvPicPr>
          <p:cNvPr id="10" name="Picture 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0D54FA7-E258-444F-89FE-8A127FF69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3" y="2005013"/>
            <a:ext cx="2286000" cy="228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50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4E949-FCDA-4D98-A49F-A8B23D0C1073}"/>
              </a:ext>
            </a:extLst>
          </p:cNvPr>
          <p:cNvSpPr txBox="1"/>
          <p:nvPr/>
        </p:nvSpPr>
        <p:spPr>
          <a:xfrm>
            <a:off x="0" y="88900"/>
            <a:ext cx="887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My special thanks to my supervisors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74389-EF94-4BF3-A43A-A5EE72471C08}"/>
              </a:ext>
            </a:extLst>
          </p:cNvPr>
          <p:cNvSpPr txBox="1"/>
          <p:nvPr/>
        </p:nvSpPr>
        <p:spPr>
          <a:xfrm>
            <a:off x="2222500" y="88900"/>
            <a:ext cx="349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3F88E2-E6E6-42D6-87AC-811960CD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70" y="4335875"/>
            <a:ext cx="2213787" cy="3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3B3DB-BE6E-404C-AA31-F76C0381597E}"/>
              </a:ext>
            </a:extLst>
          </p:cNvPr>
          <p:cNvSpPr txBox="1"/>
          <p:nvPr/>
        </p:nvSpPr>
        <p:spPr>
          <a:xfrm>
            <a:off x="6076950" y="4640886"/>
            <a:ext cx="6175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the non cited animal images in this presentation are credited to ImageNet (a public available dataset challenge).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1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0924 -3.33333E-6 C -0.01341 -3.33333E-6 -0.01849 0.08773 -0.01849 0.15926 L -0.01849 0.3187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8503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04">
            <a:extLst>
              <a:ext uri="{FF2B5EF4-FFF2-40B4-BE49-F238E27FC236}">
                <a16:creationId xmlns:a16="http://schemas.microsoft.com/office/drawing/2014/main" id="{4D0938F6-C45D-41CD-9B91-FDA89AFDAA7C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33" name="Picture 32" descr="A yellow fish in a tank&#10;&#10;Description automatically generated with medium confidence">
            <a:extLst>
              <a:ext uri="{FF2B5EF4-FFF2-40B4-BE49-F238E27FC236}">
                <a16:creationId xmlns:a16="http://schemas.microsoft.com/office/drawing/2014/main" id="{7B3EF26D-0905-426D-9E15-CC7CA015C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435" r="16105" b="5799"/>
          <a:stretch/>
        </p:blipFill>
        <p:spPr>
          <a:xfrm rot="21179867">
            <a:off x="3589173" y="3058347"/>
            <a:ext cx="1121267" cy="1141977"/>
          </a:xfrm>
          <a:prstGeom prst="rect">
            <a:avLst/>
          </a:prstGeom>
        </p:spPr>
      </p:pic>
      <p:pic>
        <p:nvPicPr>
          <p:cNvPr id="34" name="Picture 33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858D9970-9827-47BD-B430-A098DD8FB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2822" r="908" b="10063"/>
          <a:stretch/>
        </p:blipFill>
        <p:spPr>
          <a:xfrm rot="21179867">
            <a:off x="3591535" y="1544976"/>
            <a:ext cx="1141963" cy="1142729"/>
          </a:xfrm>
          <a:prstGeom prst="rect">
            <a:avLst/>
          </a:prstGeom>
        </p:spPr>
      </p:pic>
      <p:pic>
        <p:nvPicPr>
          <p:cNvPr id="35" name="Picture 34" descr="A ladybug on a leaf&#10;&#10;Description automatically generated">
            <a:extLst>
              <a:ext uri="{FF2B5EF4-FFF2-40B4-BE49-F238E27FC236}">
                <a16:creationId xmlns:a16="http://schemas.microsoft.com/office/drawing/2014/main" id="{3A204202-3FC2-4714-991E-7DB0A3B53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28529" r="25962" b="24894"/>
          <a:stretch/>
        </p:blipFill>
        <p:spPr>
          <a:xfrm rot="21179867">
            <a:off x="3584824" y="4544105"/>
            <a:ext cx="1088949" cy="1153251"/>
          </a:xfrm>
          <a:prstGeom prst="rect">
            <a:avLst/>
          </a:prstGeom>
        </p:spPr>
      </p:pic>
      <p:pic>
        <p:nvPicPr>
          <p:cNvPr id="36" name="Picture 35" descr="A picture containing yellow, fish, spiny-finned fish, colorful&#10;&#10;Description automatically generated">
            <a:extLst>
              <a:ext uri="{FF2B5EF4-FFF2-40B4-BE49-F238E27FC236}">
                <a16:creationId xmlns:a16="http://schemas.microsoft.com/office/drawing/2014/main" id="{AF99059D-327A-4350-811D-5BA98124F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915">
            <a:off x="4711023" y="3058347"/>
            <a:ext cx="1092507" cy="1141977"/>
          </a:xfrm>
          <a:prstGeom prst="rect">
            <a:avLst/>
          </a:prstGeom>
        </p:spPr>
      </p:pic>
      <p:pic>
        <p:nvPicPr>
          <p:cNvPr id="37" name="Picture 36" descr="A small bird on a wire&#10;&#10;Description automatically generated with low confidence">
            <a:extLst>
              <a:ext uri="{FF2B5EF4-FFF2-40B4-BE49-F238E27FC236}">
                <a16:creationId xmlns:a16="http://schemas.microsoft.com/office/drawing/2014/main" id="{9B2CE56F-D031-4AAF-8AD3-D7DCBC3E94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8938" r="26550" b="17908"/>
          <a:stretch/>
        </p:blipFill>
        <p:spPr>
          <a:xfrm rot="678915">
            <a:off x="4730600" y="1544224"/>
            <a:ext cx="1096407" cy="1142729"/>
          </a:xfrm>
          <a:prstGeom prst="rect">
            <a:avLst/>
          </a:prstGeom>
        </p:spPr>
      </p:pic>
      <p:pic>
        <p:nvPicPr>
          <p:cNvPr id="38" name="Picture 37" descr="A ladybug on a green leaf&#10;&#10;Description automatically generated with medium confidence">
            <a:extLst>
              <a:ext uri="{FF2B5EF4-FFF2-40B4-BE49-F238E27FC236}">
                <a16:creationId xmlns:a16="http://schemas.microsoft.com/office/drawing/2014/main" id="{DBF2063C-E67E-417B-AED4-3F4D64FC3E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33668" r="33384" b="15619"/>
          <a:stretch/>
        </p:blipFill>
        <p:spPr>
          <a:xfrm rot="678915">
            <a:off x="4658286" y="4546983"/>
            <a:ext cx="1127499" cy="1149306"/>
          </a:xfrm>
          <a:prstGeom prst="rect">
            <a:avLst/>
          </a:prstGeom>
        </p:spPr>
      </p:pic>
      <p:pic>
        <p:nvPicPr>
          <p:cNvPr id="39" name="Picture 38" descr="A bir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689D9590-7E48-4D78-820B-8CDD1F721E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602" r="4139" b="4860"/>
          <a:stretch/>
        </p:blipFill>
        <p:spPr>
          <a:xfrm rot="21179867">
            <a:off x="5825539" y="1542040"/>
            <a:ext cx="1110738" cy="1127796"/>
          </a:xfrm>
          <a:prstGeom prst="rect">
            <a:avLst/>
          </a:prstGeom>
        </p:spPr>
      </p:pic>
      <p:pic>
        <p:nvPicPr>
          <p:cNvPr id="40" name="Picture 39" descr="A ladybug on a leaf&#10;&#10;Description automatically generated">
            <a:extLst>
              <a:ext uri="{FF2B5EF4-FFF2-40B4-BE49-F238E27FC236}">
                <a16:creationId xmlns:a16="http://schemas.microsoft.com/office/drawing/2014/main" id="{8299D5A9-2248-4699-B9CA-31D48A71EA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23488" r="39759" b="31918"/>
          <a:stretch/>
        </p:blipFill>
        <p:spPr>
          <a:xfrm rot="21179867">
            <a:off x="5772180" y="4550869"/>
            <a:ext cx="1107774" cy="1142601"/>
          </a:xfrm>
          <a:prstGeom prst="rect">
            <a:avLst/>
          </a:prstGeom>
        </p:spPr>
      </p:pic>
      <p:pic>
        <p:nvPicPr>
          <p:cNvPr id="41" name="Picture 40" descr="A picture containing yellow, fish, spiny-finned fish, colorful&#10;&#10;Description automatically generated">
            <a:extLst>
              <a:ext uri="{FF2B5EF4-FFF2-40B4-BE49-F238E27FC236}">
                <a16:creationId xmlns:a16="http://schemas.microsoft.com/office/drawing/2014/main" id="{54DB6CA2-854F-4262-9C5F-809C183214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/>
          <a:stretch/>
        </p:blipFill>
        <p:spPr>
          <a:xfrm rot="21179867">
            <a:off x="5803530" y="3054461"/>
            <a:ext cx="1127362" cy="1145862"/>
          </a:xfrm>
          <a:prstGeom prst="rect">
            <a:avLst/>
          </a:prstGeom>
        </p:spPr>
      </p:pic>
      <p:pic>
        <p:nvPicPr>
          <p:cNvPr id="42" name="Picture 41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33483D11-81DC-4E8A-A3C6-F30D2616B3F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0399" r="27972" b="14408"/>
          <a:stretch/>
        </p:blipFill>
        <p:spPr>
          <a:xfrm rot="678915">
            <a:off x="6933379" y="1548923"/>
            <a:ext cx="1110738" cy="1117320"/>
          </a:xfrm>
          <a:prstGeom prst="rect">
            <a:avLst/>
          </a:prstGeom>
        </p:spPr>
      </p:pic>
      <p:pic>
        <p:nvPicPr>
          <p:cNvPr id="43" name="Picture 42" descr="An orange lady bug&#10;&#10;Description automatically generated with medium confidence">
            <a:extLst>
              <a:ext uri="{FF2B5EF4-FFF2-40B4-BE49-F238E27FC236}">
                <a16:creationId xmlns:a16="http://schemas.microsoft.com/office/drawing/2014/main" id="{C3FE539E-0A4F-480C-9E18-8F689BB4AA3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t="13026" r="26453" b="15900"/>
          <a:stretch/>
        </p:blipFill>
        <p:spPr>
          <a:xfrm rot="678915">
            <a:off x="6879954" y="4546983"/>
            <a:ext cx="1152415" cy="1142601"/>
          </a:xfrm>
          <a:prstGeom prst="rect">
            <a:avLst/>
          </a:prstGeom>
        </p:spPr>
      </p:pic>
      <p:pic>
        <p:nvPicPr>
          <p:cNvPr id="45" name="Picture 44" descr="A bird perched on a post&#10;&#10;Description automatically generated with low confidence">
            <a:extLst>
              <a:ext uri="{FF2B5EF4-FFF2-40B4-BE49-F238E27FC236}">
                <a16:creationId xmlns:a16="http://schemas.microsoft.com/office/drawing/2014/main" id="{88677F51-FD74-47CD-8F22-5497D4919D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8" t="20424" r="20466" b="7116"/>
          <a:stretch/>
        </p:blipFill>
        <p:spPr>
          <a:xfrm rot="21179867">
            <a:off x="8047164" y="1555682"/>
            <a:ext cx="1110738" cy="1110561"/>
          </a:xfrm>
          <a:prstGeom prst="rect">
            <a:avLst/>
          </a:prstGeom>
        </p:spPr>
      </p:pic>
      <p:pic>
        <p:nvPicPr>
          <p:cNvPr id="46" name="Picture 45" descr="A picture containing fish, spiny-finned fish&#10;&#10;Description automatically generated">
            <a:extLst>
              <a:ext uri="{FF2B5EF4-FFF2-40B4-BE49-F238E27FC236}">
                <a16:creationId xmlns:a16="http://schemas.microsoft.com/office/drawing/2014/main" id="{66A2FE22-09D8-4F78-955D-2BEEABDAD0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867">
            <a:off x="8052561" y="3066122"/>
            <a:ext cx="1121267" cy="1124397"/>
          </a:xfrm>
          <a:prstGeom prst="rect">
            <a:avLst/>
          </a:prstGeom>
        </p:spPr>
      </p:pic>
      <p:pic>
        <p:nvPicPr>
          <p:cNvPr id="47" name="Picture 46" descr="A ladybug on a flower&#10;&#10;Description automatically generated">
            <a:extLst>
              <a:ext uri="{FF2B5EF4-FFF2-40B4-BE49-F238E27FC236}">
                <a16:creationId xmlns:a16="http://schemas.microsoft.com/office/drawing/2014/main" id="{D5D18A5F-B1B2-4ADE-A9EC-BB16144705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98" r="3055" b="-98"/>
          <a:stretch/>
        </p:blipFill>
        <p:spPr>
          <a:xfrm rot="21179867">
            <a:off x="8032369" y="4551832"/>
            <a:ext cx="1113894" cy="1137752"/>
          </a:xfrm>
          <a:prstGeom prst="rect">
            <a:avLst/>
          </a:prstGeom>
        </p:spPr>
      </p:pic>
      <p:pic>
        <p:nvPicPr>
          <p:cNvPr id="24" name="Picture 23" descr="A ladybug on a leaf&#10;&#10;Description automatically generated">
            <a:extLst>
              <a:ext uri="{FF2B5EF4-FFF2-40B4-BE49-F238E27FC236}">
                <a16:creationId xmlns:a16="http://schemas.microsoft.com/office/drawing/2014/main" id="{9239B744-5E90-4D77-8A68-2232204AF8F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25000" r="14917" b="26198"/>
          <a:stretch/>
        </p:blipFill>
        <p:spPr>
          <a:xfrm>
            <a:off x="2515330" y="4549406"/>
            <a:ext cx="1076205" cy="1153251"/>
          </a:xfrm>
          <a:prstGeom prst="rect">
            <a:avLst/>
          </a:prstGeom>
        </p:spPr>
      </p:pic>
      <p:pic>
        <p:nvPicPr>
          <p:cNvPr id="25" name="Picture 24" descr="A picture containing fish, spiny-finned fish&#10;&#10;Description automatically generated">
            <a:extLst>
              <a:ext uri="{FF2B5EF4-FFF2-40B4-BE49-F238E27FC236}">
                <a16:creationId xmlns:a16="http://schemas.microsoft.com/office/drawing/2014/main" id="{2DB80D2F-49FF-4E2B-8D6E-AB9F0B2717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97"/>
          <a:stretch/>
        </p:blipFill>
        <p:spPr>
          <a:xfrm rot="194780">
            <a:off x="7018993" y="3056027"/>
            <a:ext cx="1105821" cy="1142729"/>
          </a:xfrm>
          <a:prstGeom prst="rect">
            <a:avLst/>
          </a:prstGeom>
        </p:spPr>
      </p:pic>
      <p:pic>
        <p:nvPicPr>
          <p:cNvPr id="26" name="Picture 25" descr="A small bird on a leaf&#10;&#10;Description automatically generated with medium confidence">
            <a:extLst>
              <a:ext uri="{FF2B5EF4-FFF2-40B4-BE49-F238E27FC236}">
                <a16:creationId xmlns:a16="http://schemas.microsoft.com/office/drawing/2014/main" id="{0D3C8429-E51D-47E4-97DB-66944AC4613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390" r="25643" b="2049"/>
          <a:stretch/>
        </p:blipFill>
        <p:spPr>
          <a:xfrm>
            <a:off x="2495035" y="1544976"/>
            <a:ext cx="1102567" cy="1144231"/>
          </a:xfrm>
          <a:prstGeom prst="rect">
            <a:avLst/>
          </a:prstGeom>
        </p:spPr>
      </p:pic>
      <p:pic>
        <p:nvPicPr>
          <p:cNvPr id="32" name="Picture 31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363DA293-E865-4281-99F9-ABC311DDDD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37" y="3051886"/>
            <a:ext cx="1117883" cy="11277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7B762D-CCF3-417E-A57C-5CA4B324A544}"/>
              </a:ext>
            </a:extLst>
          </p:cNvPr>
          <p:cNvSpPr txBox="1"/>
          <p:nvPr/>
        </p:nvSpPr>
        <p:spPr>
          <a:xfrm>
            <a:off x="11887251" y="6485857"/>
            <a:ext cx="2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864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905 0.0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09075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08828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18372 0.00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3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33333E-6 L -0.18893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7748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27969 -0.001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84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27305 -0.00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-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2681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37057 -0.00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29" y="-4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36706 -0.0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9" y="-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4599 0.001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95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46406 -0.006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03" y="-30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4681 -0.0032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11" y="-1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-0.37096 -0.00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72718-5D2B-4AF2-8D10-E2DF8D60E3BE}"/>
              </a:ext>
            </a:extLst>
          </p:cNvPr>
          <p:cNvSpPr txBox="1"/>
          <p:nvPr/>
        </p:nvSpPr>
        <p:spPr>
          <a:xfrm>
            <a:off x="2667000" y="2133600"/>
            <a:ext cx="69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slides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25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"/>
    </mc:Choice>
    <mc:Fallback xmlns="">
      <p:transition spd="slow" advTm="4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34E1F-2649-42E1-B334-5FEF954F6410}"/>
              </a:ext>
            </a:extLst>
          </p:cNvPr>
          <p:cNvSpPr txBox="1"/>
          <p:nvPr/>
        </p:nvSpPr>
        <p:spPr>
          <a:xfrm>
            <a:off x="2654423" y="3476876"/>
            <a:ext cx="657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Project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C39AE3-08D4-4BE5-BA3B-90668691236F}"/>
              </a:ext>
            </a:extLst>
          </p:cNvPr>
          <p:cNvSpPr txBox="1"/>
          <p:nvPr/>
        </p:nvSpPr>
        <p:spPr>
          <a:xfrm>
            <a:off x="-3074" y="2738084"/>
            <a:ext cx="1219507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Self-supervised 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7064991-D85F-4D1E-834D-95360F95F08D}"/>
              </a:ext>
            </a:extLst>
          </p:cNvPr>
          <p:cNvSpPr txBox="1"/>
          <p:nvPr/>
        </p:nvSpPr>
        <p:spPr>
          <a:xfrm>
            <a:off x="-3074" y="2738084"/>
            <a:ext cx="1219507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Self-supervised 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34E1F-2649-42E1-B334-5FEF954F6410}"/>
              </a:ext>
            </a:extLst>
          </p:cNvPr>
          <p:cNvSpPr txBox="1"/>
          <p:nvPr/>
        </p:nvSpPr>
        <p:spPr>
          <a:xfrm>
            <a:off x="2654423" y="3476876"/>
            <a:ext cx="657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1D1FA-767E-43DC-9DB5-2C795BA8E93D}"/>
              </a:ext>
            </a:extLst>
          </p:cNvPr>
          <p:cNvSpPr txBox="1"/>
          <p:nvPr/>
        </p:nvSpPr>
        <p:spPr>
          <a:xfrm>
            <a:off x="3465253" y="2729206"/>
            <a:ext cx="5279254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Self-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Manual Operation 132">
            <a:extLst>
              <a:ext uri="{FF2B5EF4-FFF2-40B4-BE49-F238E27FC236}">
                <a16:creationId xmlns:a16="http://schemas.microsoft.com/office/drawing/2014/main" id="{097D7670-954E-4574-90AE-E53A89635F55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E975196-28FC-484F-9C20-2BE28B31B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135" name="Picture 134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8F539620-08A9-443F-AB64-E3E70171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069E0BE-990B-4E4D-91AF-A561A2909732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74A830BB-6479-482E-B64A-2A7CDD9F820A}"/>
              </a:ext>
            </a:extLst>
          </p:cNvPr>
          <p:cNvCxnSpPr>
            <a:cxnSpLocks/>
            <a:stCxn id="134" idx="3"/>
            <a:endCxn id="133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Curved 137">
            <a:extLst>
              <a:ext uri="{FF2B5EF4-FFF2-40B4-BE49-F238E27FC236}">
                <a16:creationId xmlns:a16="http://schemas.microsoft.com/office/drawing/2014/main" id="{600ABF92-E50B-42AD-B05B-00831167C2B8}"/>
              </a:ext>
            </a:extLst>
          </p:cNvPr>
          <p:cNvCxnSpPr>
            <a:cxnSpLocks/>
            <a:endCxn id="133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32B91875-3E66-470A-AD86-1E8D3F5F2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7980" y="3990480"/>
          <a:ext cx="1080445" cy="48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203040" progId="Equation.DSMT4">
                  <p:embed/>
                </p:oleObj>
              </mc:Choice>
              <mc:Fallback>
                <p:oleObj name="Equation" r:id="rId5" imgW="457200" imgH="203040" progId="Equation.DSMT4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32B91875-3E66-470A-AD86-1E8D3F5F2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7980" y="3990480"/>
                        <a:ext cx="1080445" cy="480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0" name="Picture 139" descr="A insect on a flower&#10;&#10;Description automatically generated">
            <a:extLst>
              <a:ext uri="{FF2B5EF4-FFF2-40B4-BE49-F238E27FC236}">
                <a16:creationId xmlns:a16="http://schemas.microsoft.com/office/drawing/2014/main" id="{F4C37AC2-4BC2-4AC1-A6CF-34FAE12EB6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F6963F2F-5615-44F5-8F34-F938F16669CA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6FF2808-88CC-4F8D-A79B-96D3A3CDD34F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959363-F471-4F80-996E-6A48A8C12E55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E93244A-A5C0-4F85-A549-9489A633FB04}"/>
              </a:ext>
            </a:extLst>
          </p:cNvPr>
          <p:cNvCxnSpPr>
            <a:cxnSpLocks/>
          </p:cNvCxnSpPr>
          <p:nvPr/>
        </p:nvCxnSpPr>
        <p:spPr>
          <a:xfrm>
            <a:off x="5776608" y="2986590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9" name="Object 148">
            <a:extLst>
              <a:ext uri="{FF2B5EF4-FFF2-40B4-BE49-F238E27FC236}">
                <a16:creationId xmlns:a16="http://schemas.microsoft.com/office/drawing/2014/main" id="{A68547DA-3AC2-48BA-8974-3182BE79B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1188" y="3233738"/>
          <a:ext cx="2603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149" name="Object 148">
                        <a:extLst>
                          <a:ext uri="{FF2B5EF4-FFF2-40B4-BE49-F238E27FC236}">
                            <a16:creationId xmlns:a16="http://schemas.microsoft.com/office/drawing/2014/main" id="{A68547DA-3AC2-48BA-8974-3182BE79B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91188" y="3233738"/>
                        <a:ext cx="26035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D711CDBA-B97C-4693-B810-6055C82E5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232" y="4855428"/>
          <a:ext cx="2571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D711CDBA-B97C-4693-B810-6055C82E5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3232" y="4855428"/>
                        <a:ext cx="2571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7F97568-9BFE-4A40-8266-64A6942EE127}"/>
              </a:ext>
            </a:extLst>
          </p:cNvPr>
          <p:cNvCxnSpPr>
            <a:cxnSpLocks/>
          </p:cNvCxnSpPr>
          <p:nvPr/>
        </p:nvCxnSpPr>
        <p:spPr>
          <a:xfrm>
            <a:off x="5101044" y="4652512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156529F-E80F-4C8F-A3CD-4FAB63DB1362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9326AA41-3D71-49FE-AA7A-53F18D3C756F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9F65A09-FCBD-4AAF-86BD-E5C3ECADCE16}"/>
              </a:ext>
            </a:extLst>
          </p:cNvPr>
          <p:cNvSpPr/>
          <p:nvPr/>
        </p:nvSpPr>
        <p:spPr>
          <a:xfrm>
            <a:off x="6340195" y="1969196"/>
            <a:ext cx="469874" cy="102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869CF54-4E01-4122-868D-D0F602AFBC63}"/>
              </a:ext>
            </a:extLst>
          </p:cNvPr>
          <p:cNvSpPr/>
          <p:nvPr/>
        </p:nvSpPr>
        <p:spPr>
          <a:xfrm rot="10800000">
            <a:off x="5043891" y="1969197"/>
            <a:ext cx="112040" cy="1025336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F8A831-B64E-4739-A7AF-5B1C18466359}"/>
              </a:ext>
            </a:extLst>
          </p:cNvPr>
          <p:cNvSpPr/>
          <p:nvPr/>
        </p:nvSpPr>
        <p:spPr>
          <a:xfrm rot="10800000">
            <a:off x="5157771" y="1969197"/>
            <a:ext cx="112040" cy="1025336"/>
          </a:xfrm>
          <a:prstGeom prst="rect">
            <a:avLst/>
          </a:prstGeom>
          <a:pattFill prst="dotDmnd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13B60FE-28D2-4589-A990-724C3A4E8D81}"/>
              </a:ext>
            </a:extLst>
          </p:cNvPr>
          <p:cNvSpPr/>
          <p:nvPr/>
        </p:nvSpPr>
        <p:spPr>
          <a:xfrm rot="10800000">
            <a:off x="5265721" y="1969197"/>
            <a:ext cx="112040" cy="1025336"/>
          </a:xfrm>
          <a:prstGeom prst="rect">
            <a:avLst/>
          </a:prstGeom>
          <a:pattFill prst="trellis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1682D9D-8536-48FB-BE09-6BB30DAFE4F4}"/>
              </a:ext>
            </a:extLst>
          </p:cNvPr>
          <p:cNvSpPr/>
          <p:nvPr/>
        </p:nvSpPr>
        <p:spPr>
          <a:xfrm rot="10800000">
            <a:off x="5379601" y="1969197"/>
            <a:ext cx="112040" cy="1025336"/>
          </a:xfrm>
          <a:prstGeom prst="rect">
            <a:avLst/>
          </a:prstGeom>
          <a:pattFill prst="wave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7E9BB9F-BD90-4C9E-AB51-E66AB2FCC50F}"/>
              </a:ext>
            </a:extLst>
          </p:cNvPr>
          <p:cNvSpPr/>
          <p:nvPr/>
        </p:nvSpPr>
        <p:spPr>
          <a:xfrm rot="10800000">
            <a:off x="5490584" y="1969197"/>
            <a:ext cx="112040" cy="1025336"/>
          </a:xfrm>
          <a:prstGeom prst="rect">
            <a:avLst/>
          </a:prstGeom>
          <a:pattFill prst="pct75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8010976-59BA-48A9-8303-C423D1BACB9F}"/>
              </a:ext>
            </a:extLst>
          </p:cNvPr>
          <p:cNvSpPr/>
          <p:nvPr/>
        </p:nvSpPr>
        <p:spPr>
          <a:xfrm rot="10800000">
            <a:off x="5603247" y="1969197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7202FAD-A412-42DB-9FEB-DF088859CB80}"/>
              </a:ext>
            </a:extLst>
          </p:cNvPr>
          <p:cNvSpPr/>
          <p:nvPr/>
        </p:nvSpPr>
        <p:spPr>
          <a:xfrm rot="10800000">
            <a:off x="5717127" y="1969197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A5C66DA-E37E-469A-B609-9F0CBF541994}"/>
              </a:ext>
            </a:extLst>
          </p:cNvPr>
          <p:cNvSpPr/>
          <p:nvPr/>
        </p:nvSpPr>
        <p:spPr>
          <a:xfrm rot="10800000">
            <a:off x="5825077" y="1969197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58890AB-E444-49AC-94BF-5890FF514238}"/>
              </a:ext>
            </a:extLst>
          </p:cNvPr>
          <p:cNvSpPr/>
          <p:nvPr/>
        </p:nvSpPr>
        <p:spPr>
          <a:xfrm rot="10800000">
            <a:off x="5938957" y="1969197"/>
            <a:ext cx="112040" cy="1025336"/>
          </a:xfrm>
          <a:prstGeom prst="rect">
            <a:avLst/>
          </a:prstGeom>
          <a:pattFill prst="trellis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EF9F504-49C7-4F03-A409-70487BA52CE4}"/>
              </a:ext>
            </a:extLst>
          </p:cNvPr>
          <p:cNvSpPr/>
          <p:nvPr/>
        </p:nvSpPr>
        <p:spPr>
          <a:xfrm rot="10800000">
            <a:off x="6049941" y="1969197"/>
            <a:ext cx="112040" cy="1025336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949F71F-B93F-465D-8682-B47DF48FAB96}"/>
              </a:ext>
            </a:extLst>
          </p:cNvPr>
          <p:cNvSpPr/>
          <p:nvPr/>
        </p:nvSpPr>
        <p:spPr>
          <a:xfrm rot="10800000">
            <a:off x="6962265" y="1969197"/>
            <a:ext cx="112040" cy="1025336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28D4F2-BB05-4A6C-AE85-9563AE38A755}"/>
              </a:ext>
            </a:extLst>
          </p:cNvPr>
          <p:cNvSpPr/>
          <p:nvPr/>
        </p:nvSpPr>
        <p:spPr>
          <a:xfrm rot="10800000">
            <a:off x="7076145" y="1969197"/>
            <a:ext cx="112040" cy="1025336"/>
          </a:xfrm>
          <a:prstGeom prst="rect">
            <a:avLst/>
          </a:prstGeom>
          <a:pattFill prst="smCheck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C79FFA5-DD19-4EDD-9BBF-39074F1CDAFF}"/>
              </a:ext>
            </a:extLst>
          </p:cNvPr>
          <p:cNvSpPr/>
          <p:nvPr/>
        </p:nvSpPr>
        <p:spPr>
          <a:xfrm rot="10800000">
            <a:off x="7184095" y="1969197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6C9F612-3769-41B1-A9B5-095B0877DBB0}"/>
              </a:ext>
            </a:extLst>
          </p:cNvPr>
          <p:cNvSpPr/>
          <p:nvPr/>
        </p:nvSpPr>
        <p:spPr>
          <a:xfrm rot="10800000">
            <a:off x="7297975" y="1969197"/>
            <a:ext cx="112040" cy="1025336"/>
          </a:xfrm>
          <a:prstGeom prst="rect">
            <a:avLst/>
          </a:prstGeom>
          <a:pattFill prst="dashDnDiag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DDED4D0-E114-40C4-905B-FE251E3DD723}"/>
              </a:ext>
            </a:extLst>
          </p:cNvPr>
          <p:cNvSpPr/>
          <p:nvPr/>
        </p:nvSpPr>
        <p:spPr>
          <a:xfrm rot="10800000">
            <a:off x="7408959" y="1969197"/>
            <a:ext cx="112040" cy="1025336"/>
          </a:xfrm>
          <a:prstGeom prst="rect">
            <a:avLst/>
          </a:prstGeom>
          <a:pattFill prst="smCheck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CAD2939-E35A-4DC9-B6FD-1051324DF233}"/>
              </a:ext>
            </a:extLst>
          </p:cNvPr>
          <p:cNvSpPr txBox="1"/>
          <p:nvPr/>
        </p:nvSpPr>
        <p:spPr>
          <a:xfrm rot="10800000">
            <a:off x="4940232" y="2169762"/>
            <a:ext cx="1833513" cy="79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71" name="Picture 170" descr="A picture containing icon&#10;&#10;Description automatically generated">
            <a:extLst>
              <a:ext uri="{FF2B5EF4-FFF2-40B4-BE49-F238E27FC236}">
                <a16:creationId xmlns:a16="http://schemas.microsoft.com/office/drawing/2014/main" id="{D312BAEF-74DA-48C2-8DDB-53B5D955ADF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6408285" y="2245430"/>
            <a:ext cx="255417" cy="232687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4C5FF193-DAC0-4E0A-BC72-DF719FCCF7C5}"/>
              </a:ext>
            </a:extLst>
          </p:cNvPr>
          <p:cNvSpPr/>
          <p:nvPr/>
        </p:nvSpPr>
        <p:spPr>
          <a:xfrm rot="10800000">
            <a:off x="4596508" y="1969518"/>
            <a:ext cx="112040" cy="1025336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C313B96-3133-4D9E-9118-2FD67FA07757}"/>
              </a:ext>
            </a:extLst>
          </p:cNvPr>
          <p:cNvSpPr/>
          <p:nvPr/>
        </p:nvSpPr>
        <p:spPr>
          <a:xfrm rot="10800000">
            <a:off x="4710388" y="1969518"/>
            <a:ext cx="112040" cy="1025336"/>
          </a:xfrm>
          <a:prstGeom prst="rect">
            <a:avLst/>
          </a:prstGeom>
          <a:pattFill prst="dotDmnd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449ECAD8-2992-4B32-92DA-42D6D512A9E7}"/>
              </a:ext>
            </a:extLst>
          </p:cNvPr>
          <p:cNvSpPr/>
          <p:nvPr/>
        </p:nvSpPr>
        <p:spPr>
          <a:xfrm rot="10800000">
            <a:off x="4818338" y="1969518"/>
            <a:ext cx="112040" cy="1025336"/>
          </a:xfrm>
          <a:prstGeom prst="rect">
            <a:avLst/>
          </a:prstGeom>
          <a:pattFill prst="trellis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7007630-6C84-418D-A59A-2A84610721FA}"/>
              </a:ext>
            </a:extLst>
          </p:cNvPr>
          <p:cNvSpPr/>
          <p:nvPr/>
        </p:nvSpPr>
        <p:spPr>
          <a:xfrm rot="10800000">
            <a:off x="4932218" y="1969518"/>
            <a:ext cx="112040" cy="1025336"/>
          </a:xfrm>
          <a:prstGeom prst="rect">
            <a:avLst/>
          </a:prstGeom>
          <a:pattFill prst="wave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30BD766-2BB8-4E72-9271-492A6CDAFF70}"/>
              </a:ext>
            </a:extLst>
          </p:cNvPr>
          <p:cNvSpPr/>
          <p:nvPr/>
        </p:nvSpPr>
        <p:spPr>
          <a:xfrm rot="10800000">
            <a:off x="4148719" y="1969196"/>
            <a:ext cx="112040" cy="1025336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8A7F1DD-5C65-4720-9CAF-E1BCF6586F9C}"/>
              </a:ext>
            </a:extLst>
          </p:cNvPr>
          <p:cNvSpPr/>
          <p:nvPr/>
        </p:nvSpPr>
        <p:spPr>
          <a:xfrm rot="10800000">
            <a:off x="4262599" y="1969196"/>
            <a:ext cx="112040" cy="1025336"/>
          </a:xfrm>
          <a:prstGeom prst="rect">
            <a:avLst/>
          </a:prstGeom>
          <a:pattFill prst="dotDmnd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4120710E-EE46-44C3-8A7E-AFA7394DC737}"/>
              </a:ext>
            </a:extLst>
          </p:cNvPr>
          <p:cNvSpPr/>
          <p:nvPr/>
        </p:nvSpPr>
        <p:spPr>
          <a:xfrm rot="10800000">
            <a:off x="4370549" y="1969196"/>
            <a:ext cx="112040" cy="1025336"/>
          </a:xfrm>
          <a:prstGeom prst="rect">
            <a:avLst/>
          </a:prstGeom>
          <a:pattFill prst="trellis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A7ECD45-0549-45D6-AD58-C163651C18E9}"/>
              </a:ext>
            </a:extLst>
          </p:cNvPr>
          <p:cNvSpPr/>
          <p:nvPr/>
        </p:nvSpPr>
        <p:spPr>
          <a:xfrm rot="10800000">
            <a:off x="4484429" y="1969196"/>
            <a:ext cx="112040" cy="1025336"/>
          </a:xfrm>
          <a:prstGeom prst="rect">
            <a:avLst/>
          </a:prstGeom>
          <a:pattFill prst="wave">
            <a:fgClr>
              <a:schemeClr val="bg1"/>
            </a:fgClr>
            <a:bgClr>
              <a:schemeClr val="bg1">
                <a:lumMod val="65000"/>
              </a:schemeClr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DD8EBB-07E8-48A1-B7F6-5CB5DD7B0CDB}"/>
              </a:ext>
            </a:extLst>
          </p:cNvPr>
          <p:cNvSpPr txBox="1"/>
          <p:nvPr/>
        </p:nvSpPr>
        <p:spPr>
          <a:xfrm>
            <a:off x="-3073" y="-6596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Self-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89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7CF00B77-C76C-4470-AD6B-4A1EDCDE5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0232" y="3150629"/>
          <a:ext cx="2603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41200" progId="Equation.DSMT4">
                  <p:embed/>
                </p:oleObj>
              </mc:Choice>
              <mc:Fallback>
                <p:oleObj name="Equation" r:id="rId5" imgW="177480" imgH="2412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CF00B77-C76C-4470-AD6B-4A1EDCDE5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0232" y="3150629"/>
                        <a:ext cx="26035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CCAE55A-0E56-43E8-ADC7-B19C9DC56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232" y="3363405"/>
          <a:ext cx="2571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4CCAE55A-0E56-43E8-ADC7-B19C9DC5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03232" y="3363405"/>
                        <a:ext cx="2571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A0A347-ECCC-47F0-824A-8093B9B29C51}"/>
              </a:ext>
            </a:extLst>
          </p:cNvPr>
          <p:cNvCxnSpPr>
            <a:cxnSpLocks/>
          </p:cNvCxnSpPr>
          <p:nvPr/>
        </p:nvCxnSpPr>
        <p:spPr>
          <a:xfrm flipV="1">
            <a:off x="5100535" y="3633035"/>
            <a:ext cx="0" cy="27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9A64B5-B387-49C5-8C99-C3D2EF471628}"/>
              </a:ext>
            </a:extLst>
          </p:cNvPr>
          <p:cNvSpPr txBox="1"/>
          <p:nvPr/>
        </p:nvSpPr>
        <p:spPr>
          <a:xfrm>
            <a:off x="1530" y="-9000"/>
            <a:ext cx="117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cs typeface="Gisha" panose="020B0604020202020204" pitchFamily="34" charset="-79"/>
              </a:rPr>
              <a:t>Typical pre-training 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13232-CA2D-4BCF-AF22-E9AA739C38C7}"/>
              </a:ext>
            </a:extLst>
          </p:cNvPr>
          <p:cNvGrpSpPr/>
          <p:nvPr/>
        </p:nvGrpSpPr>
        <p:grpSpPr>
          <a:xfrm>
            <a:off x="2431163" y="5136917"/>
            <a:ext cx="1057110" cy="496799"/>
            <a:chOff x="8663787" y="3181939"/>
            <a:chExt cx="1057110" cy="496799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4C946BFE-6A22-4D29-80E5-66D053F5DA98}"/>
                </a:ext>
              </a:extLst>
            </p:cNvPr>
            <p:cNvSpPr/>
            <p:nvPr/>
          </p:nvSpPr>
          <p:spPr>
            <a:xfrm rot="16200000">
              <a:off x="9042400" y="2803326"/>
              <a:ext cx="161417" cy="918643"/>
            </a:xfrm>
            <a:prstGeom prst="leftBrace">
              <a:avLst>
                <a:gd name="adj1" fmla="val 59925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CD3503-C387-44F5-9022-1D6586C9B108}"/>
                </a:ext>
              </a:extLst>
            </p:cNvPr>
            <p:cNvSpPr txBox="1"/>
            <p:nvPr/>
          </p:nvSpPr>
          <p:spPr>
            <a:xfrm>
              <a:off x="8802254" y="3309406"/>
              <a:ext cx="918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B4F599-08EF-41AA-A545-C6C6A3DAF42F}"/>
              </a:ext>
            </a:extLst>
          </p:cNvPr>
          <p:cNvGrpSpPr/>
          <p:nvPr/>
        </p:nvGrpSpPr>
        <p:grpSpPr>
          <a:xfrm>
            <a:off x="8650729" y="2574060"/>
            <a:ext cx="101825" cy="103997"/>
            <a:chOff x="9652543" y="2730809"/>
            <a:chExt cx="101825" cy="10399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805A6D6-CC46-4419-A2D7-CE9CFB4C6DB1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0BCCD42-D946-4149-8F3D-47523CB42D5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73D8E6-9CEC-4410-86F7-06B166A9815E}"/>
              </a:ext>
            </a:extLst>
          </p:cNvPr>
          <p:cNvGrpSpPr/>
          <p:nvPr/>
        </p:nvGrpSpPr>
        <p:grpSpPr>
          <a:xfrm>
            <a:off x="8399062" y="2130210"/>
            <a:ext cx="101825" cy="103997"/>
            <a:chOff x="8653488" y="2353220"/>
            <a:chExt cx="101825" cy="10399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666540A-B6C0-49AB-A3B0-AD5E08627DB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0C2AA67-514D-4452-B736-42164ED64D37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5551C0-022F-49AA-9FB7-15A75E80A83E}"/>
              </a:ext>
            </a:extLst>
          </p:cNvPr>
          <p:cNvGrpSpPr/>
          <p:nvPr/>
        </p:nvGrpSpPr>
        <p:grpSpPr>
          <a:xfrm>
            <a:off x="8548904" y="30397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DD83A57-19C8-4B7F-8895-F06A5E57150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BCF575F-4C3A-4FAE-9A26-CAF6CA84EAF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88C7C7C-2B54-4ADF-BE5B-8300FBA510FC}"/>
              </a:ext>
            </a:extLst>
          </p:cNvPr>
          <p:cNvGrpSpPr/>
          <p:nvPr/>
        </p:nvGrpSpPr>
        <p:grpSpPr>
          <a:xfrm>
            <a:off x="8957749" y="1851271"/>
            <a:ext cx="101825" cy="103997"/>
            <a:chOff x="8653488" y="2353220"/>
            <a:chExt cx="101825" cy="103997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DEFF015-9D41-4423-83D7-82EF112A91BD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F483207-C687-46A9-8905-601D70E6F6B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899610F-4F2C-4907-9389-FB6CD7980800}"/>
              </a:ext>
            </a:extLst>
          </p:cNvPr>
          <p:cNvGrpSpPr/>
          <p:nvPr/>
        </p:nvGrpSpPr>
        <p:grpSpPr>
          <a:xfrm>
            <a:off x="8344053" y="2841871"/>
            <a:ext cx="101825" cy="103997"/>
            <a:chOff x="8653488" y="2353220"/>
            <a:chExt cx="101825" cy="103997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6AE9511-4DE3-4153-89C9-4F0C287991FA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E4EE555A-9BFF-42D2-88CD-DFCDBCD633D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FFFC54B-EE73-48B9-9F4C-8325115EB2EC}"/>
              </a:ext>
            </a:extLst>
          </p:cNvPr>
          <p:cNvGrpSpPr/>
          <p:nvPr/>
        </p:nvGrpSpPr>
        <p:grpSpPr>
          <a:xfrm>
            <a:off x="9465862" y="2408872"/>
            <a:ext cx="101825" cy="103997"/>
            <a:chOff x="8653488" y="2353220"/>
            <a:chExt cx="101825" cy="103997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DD72A0D-77F1-4A32-895C-F137264EAA2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0D6DC0-38E4-470E-9DC9-2E29BD12847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226F209-099E-4CCD-BDF6-F06544E2269A}"/>
              </a:ext>
            </a:extLst>
          </p:cNvPr>
          <p:cNvGrpSpPr/>
          <p:nvPr/>
        </p:nvGrpSpPr>
        <p:grpSpPr>
          <a:xfrm>
            <a:off x="8855924" y="3446437"/>
            <a:ext cx="101825" cy="103997"/>
            <a:chOff x="8653488" y="2353220"/>
            <a:chExt cx="101825" cy="103997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A321B47-5A9F-4B1D-93F0-2137C0BD9DC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5BB6F1B-A51D-413D-960E-C62BCB1BB09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ECA5E38B-F07E-421D-8B25-4792A75249B8}"/>
              </a:ext>
            </a:extLst>
          </p:cNvPr>
          <p:cNvGrpSpPr/>
          <p:nvPr/>
        </p:nvGrpSpPr>
        <p:grpSpPr>
          <a:xfrm>
            <a:off x="8930360" y="2588248"/>
            <a:ext cx="101825" cy="103997"/>
            <a:chOff x="8653488" y="2353220"/>
            <a:chExt cx="101825" cy="103997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E3BDE9A-3DFE-4E08-996C-256CF939F20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8C09D6D-41E5-45E9-A77C-75FE908F9AF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10D7143-9979-4BBF-A491-71AD8CE1A3C7}"/>
              </a:ext>
            </a:extLst>
          </p:cNvPr>
          <p:cNvGrpSpPr/>
          <p:nvPr/>
        </p:nvGrpSpPr>
        <p:grpSpPr>
          <a:xfrm>
            <a:off x="9114230" y="3569955"/>
            <a:ext cx="101825" cy="103997"/>
            <a:chOff x="8653488" y="2353220"/>
            <a:chExt cx="101825" cy="103997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7B30D068-5668-4A8E-8892-EBDC072383A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73B06B6-6E3F-4790-8F01-0BA7AB1DF91B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62037B0-CF05-4259-903F-129ABE7F4CD7}"/>
              </a:ext>
            </a:extLst>
          </p:cNvPr>
          <p:cNvGrpSpPr/>
          <p:nvPr/>
        </p:nvGrpSpPr>
        <p:grpSpPr>
          <a:xfrm>
            <a:off x="9364037" y="3136487"/>
            <a:ext cx="101825" cy="103997"/>
            <a:chOff x="8653488" y="2353220"/>
            <a:chExt cx="101825" cy="103997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0E96EAD-0047-4142-BC33-CA9A0135AAD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5104F6F2-3BBF-4CB9-B573-370F0F6FF615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A84AB29-9375-4486-9A5A-9549D77AF44E}"/>
              </a:ext>
            </a:extLst>
          </p:cNvPr>
          <p:cNvGrpSpPr/>
          <p:nvPr/>
        </p:nvGrpSpPr>
        <p:grpSpPr>
          <a:xfrm>
            <a:off x="9529547" y="3528523"/>
            <a:ext cx="101825" cy="103997"/>
            <a:chOff x="8653488" y="2353220"/>
            <a:chExt cx="101825" cy="103997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714AE8FC-FE37-487F-811C-66BAC69BA30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D94F6C69-C2DC-4DB8-8C09-C7F194A5F1F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55AD0B9-C897-4B3F-A2D9-099F9F517768}"/>
              </a:ext>
            </a:extLst>
          </p:cNvPr>
          <p:cNvGrpSpPr/>
          <p:nvPr/>
        </p:nvGrpSpPr>
        <p:grpSpPr>
          <a:xfrm>
            <a:off x="9732562" y="3240484"/>
            <a:ext cx="101825" cy="103997"/>
            <a:chOff x="8653488" y="2353220"/>
            <a:chExt cx="101825" cy="103997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B6B0A58-6DCD-44E3-B7CB-C5F0BEE5FA8E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70B29C0-CBB8-4CFC-B935-D4650F4B5EAA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D8792B5-B327-4847-854C-C3079EDAA40A}"/>
              </a:ext>
            </a:extLst>
          </p:cNvPr>
          <p:cNvGrpSpPr/>
          <p:nvPr/>
        </p:nvGrpSpPr>
        <p:grpSpPr>
          <a:xfrm>
            <a:off x="9580459" y="3975082"/>
            <a:ext cx="101825" cy="103997"/>
            <a:chOff x="8653488" y="2353220"/>
            <a:chExt cx="101825" cy="103997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E28AC81-301E-4A32-90F4-0A78D3D7F5F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0373AA-0605-49DF-A10A-FA57C4C4DB9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6EA467C-8306-4889-B790-D55CF93E0D41}"/>
              </a:ext>
            </a:extLst>
          </p:cNvPr>
          <p:cNvGrpSpPr/>
          <p:nvPr/>
        </p:nvGrpSpPr>
        <p:grpSpPr>
          <a:xfrm>
            <a:off x="10329349" y="3406560"/>
            <a:ext cx="101825" cy="103997"/>
            <a:chOff x="8653488" y="2353220"/>
            <a:chExt cx="101825" cy="103997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CFEFAB7A-7B91-49DB-9B1C-67E293151C2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4842AA5-1F6F-4514-968E-166155D871C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66A5C49-E59F-420D-83AC-9CF130451C99}"/>
              </a:ext>
            </a:extLst>
          </p:cNvPr>
          <p:cNvGrpSpPr/>
          <p:nvPr/>
        </p:nvGrpSpPr>
        <p:grpSpPr>
          <a:xfrm>
            <a:off x="9986562" y="2801307"/>
            <a:ext cx="101825" cy="103997"/>
            <a:chOff x="8653488" y="2353220"/>
            <a:chExt cx="101825" cy="103997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12B17393-9FE6-49C8-A23A-4E997E471C61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372113C-41A2-4B09-86CF-E7366E0364AF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C87FCA1-D604-479E-94DE-9B9F9A9C2214}"/>
              </a:ext>
            </a:extLst>
          </p:cNvPr>
          <p:cNvGrpSpPr/>
          <p:nvPr/>
        </p:nvGrpSpPr>
        <p:grpSpPr>
          <a:xfrm>
            <a:off x="9093365" y="3912936"/>
            <a:ext cx="101825" cy="103997"/>
            <a:chOff x="8653488" y="2353220"/>
            <a:chExt cx="101825" cy="103997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E7C6DD6-288F-45DF-9EA0-2B17705A0AE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8BDB121-5D06-451D-A1AC-3CE16F5B5F73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D65AB2A-B31B-4DE4-877A-15FEC2FC7B1B}"/>
              </a:ext>
            </a:extLst>
          </p:cNvPr>
          <p:cNvGrpSpPr/>
          <p:nvPr/>
        </p:nvGrpSpPr>
        <p:grpSpPr>
          <a:xfrm>
            <a:off x="8904848" y="3023773"/>
            <a:ext cx="101825" cy="103997"/>
            <a:chOff x="8653488" y="2353220"/>
            <a:chExt cx="101825" cy="103997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8AB048F5-68E9-48E5-9772-30D59B936E74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C021CA72-5018-4DAD-A71D-D1E2427103F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E76BA99-254C-40C0-9233-ACD8104B48F9}"/>
              </a:ext>
            </a:extLst>
          </p:cNvPr>
          <p:cNvGrpSpPr/>
          <p:nvPr/>
        </p:nvGrpSpPr>
        <p:grpSpPr>
          <a:xfrm>
            <a:off x="9595287" y="4415878"/>
            <a:ext cx="101825" cy="103997"/>
            <a:chOff x="8653488" y="2353220"/>
            <a:chExt cx="101825" cy="103997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B770B1A-0BD7-401E-87AB-0B26AC2C9D6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714711C-3A6C-4468-9875-445AF777AA14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C6C3D55-42B4-41C7-B0C0-D3C076637964}"/>
              </a:ext>
            </a:extLst>
          </p:cNvPr>
          <p:cNvGrpSpPr/>
          <p:nvPr/>
        </p:nvGrpSpPr>
        <p:grpSpPr>
          <a:xfrm>
            <a:off x="10088387" y="3938481"/>
            <a:ext cx="101825" cy="103997"/>
            <a:chOff x="8653488" y="2353220"/>
            <a:chExt cx="101825" cy="103997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DE698912-3436-4418-A7D6-51322BAB1F49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EDDDC6F-8D38-4049-A00D-351C90C181FD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DD713C1-DA68-464F-B61E-956E120AF0F5}"/>
              </a:ext>
            </a:extLst>
          </p:cNvPr>
          <p:cNvGrpSpPr/>
          <p:nvPr/>
        </p:nvGrpSpPr>
        <p:grpSpPr>
          <a:xfrm>
            <a:off x="10945412" y="4049497"/>
            <a:ext cx="101825" cy="103997"/>
            <a:chOff x="8653488" y="2353220"/>
            <a:chExt cx="101825" cy="103997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06F4385-3EFA-462E-B2B6-291E18155F68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FB3B267-2C6D-447F-B3B4-8EC0E9F365AB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D7FAA63-4202-44AF-98FF-00FFC7F70D09}"/>
              </a:ext>
            </a:extLst>
          </p:cNvPr>
          <p:cNvGrpSpPr/>
          <p:nvPr/>
        </p:nvGrpSpPr>
        <p:grpSpPr>
          <a:xfrm>
            <a:off x="10212836" y="4619295"/>
            <a:ext cx="101825" cy="103997"/>
            <a:chOff x="8653488" y="2353220"/>
            <a:chExt cx="101825" cy="103997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63CC1DE-CCC8-4189-8BFE-A45684487176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36AB90D-159D-4ECC-B9B4-4D48B27D1552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8185FE4-9553-4475-A855-031BC96FE571}"/>
              </a:ext>
            </a:extLst>
          </p:cNvPr>
          <p:cNvGrpSpPr/>
          <p:nvPr/>
        </p:nvGrpSpPr>
        <p:grpSpPr>
          <a:xfrm>
            <a:off x="8384181" y="3595689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7F4BC9E-C899-435A-8283-C6A4518BB95E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B19995D-D0AB-437C-B7D5-C897F8F5878E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6CF8D6E-B8B4-4C38-802D-B9148A582C05}"/>
              </a:ext>
            </a:extLst>
          </p:cNvPr>
          <p:cNvGrpSpPr/>
          <p:nvPr/>
        </p:nvGrpSpPr>
        <p:grpSpPr>
          <a:xfrm>
            <a:off x="8809002" y="3832848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5986E33-3224-44AF-9767-ACEC557B7B0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4FA5F34-C64B-40E0-A06A-F7BA9813A31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D688F73-3FC4-4CBC-9BAB-54192F5C36F6}"/>
              </a:ext>
            </a:extLst>
          </p:cNvPr>
          <p:cNvGrpSpPr/>
          <p:nvPr/>
        </p:nvGrpSpPr>
        <p:grpSpPr>
          <a:xfrm>
            <a:off x="9006104" y="34969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64A41A3-5A24-49A9-9025-B05EDFC0452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9ABD140-653D-452D-BE45-2E3B2971663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25905C8-A9D5-459D-B0E7-1EC634E2AD0A}"/>
              </a:ext>
            </a:extLst>
          </p:cNvPr>
          <p:cNvGrpSpPr/>
          <p:nvPr/>
        </p:nvGrpSpPr>
        <p:grpSpPr>
          <a:xfrm>
            <a:off x="9381517" y="2993308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98353233-74DB-43D3-98A2-42C749054610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FCB8925-B59E-4E7E-8380-F464E1B6B802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AD8DFB2-98A0-4896-9756-2909E8CFF31E}"/>
              </a:ext>
            </a:extLst>
          </p:cNvPr>
          <p:cNvGrpSpPr/>
          <p:nvPr/>
        </p:nvGrpSpPr>
        <p:grpSpPr>
          <a:xfrm>
            <a:off x="9615704" y="364194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380DDD5-C5A7-47EF-A9D1-73323D2B636B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0344563-3DA3-4DA4-89F0-86704F3E3FE9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75D40D6-B862-469A-86EC-6C8CB876F138}"/>
              </a:ext>
            </a:extLst>
          </p:cNvPr>
          <p:cNvGrpSpPr/>
          <p:nvPr/>
        </p:nvGrpSpPr>
        <p:grpSpPr>
          <a:xfrm>
            <a:off x="9292854" y="4177762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0D3186C-E026-4143-BD25-F99515134D25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784596CA-10F1-4449-A534-6D01F3F6785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8A2C7F4-03B1-48B9-8F04-B17196C45243}"/>
              </a:ext>
            </a:extLst>
          </p:cNvPr>
          <p:cNvGrpSpPr/>
          <p:nvPr/>
        </p:nvGrpSpPr>
        <p:grpSpPr>
          <a:xfrm>
            <a:off x="9380996" y="3807303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D1BEF322-C752-4625-9EB6-FD13C9696EB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06AF0CF-16F6-4814-9EC0-189A012124CD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0BFF67C-BD5D-4E53-B60A-0137307DFE82}"/>
              </a:ext>
            </a:extLst>
          </p:cNvPr>
          <p:cNvGrpSpPr/>
          <p:nvPr/>
        </p:nvGrpSpPr>
        <p:grpSpPr>
          <a:xfrm>
            <a:off x="8916455" y="448737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DDBE2810-FC61-4417-A2D8-3CEC4B921B8C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1F0BA00-9F77-48C6-B251-90C9EF429D5F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B88F3E74-2690-441A-9F25-5495821A580F}"/>
              </a:ext>
            </a:extLst>
          </p:cNvPr>
          <p:cNvGrpSpPr/>
          <p:nvPr/>
        </p:nvGrpSpPr>
        <p:grpSpPr>
          <a:xfrm>
            <a:off x="8292620" y="410067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375F2F6-1917-41A2-AA65-C7F8620CAD24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2466F5F-8544-4DF4-B2B1-E497DB3FE25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5A65751-2A4B-4890-82AC-A6B557300C0B}"/>
              </a:ext>
            </a:extLst>
          </p:cNvPr>
          <p:cNvGrpSpPr/>
          <p:nvPr/>
        </p:nvGrpSpPr>
        <p:grpSpPr>
          <a:xfrm>
            <a:off x="9782954" y="260128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3598E4B9-DC09-4F0E-A645-75CC425C11E0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B315B80-3D2C-4523-B42C-5013AA77BB84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1925430-A6A9-4CFE-92B3-551BCA5D85CF}"/>
              </a:ext>
            </a:extLst>
          </p:cNvPr>
          <p:cNvGrpSpPr/>
          <p:nvPr/>
        </p:nvGrpSpPr>
        <p:grpSpPr>
          <a:xfrm>
            <a:off x="9992909" y="3244093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432EAB2-97A8-4683-B96D-8A954B791767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DAED200-76FE-4512-A8FC-6818C5F4294A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DF708E0-A346-4992-9912-8231BED94EE8}"/>
              </a:ext>
            </a:extLst>
          </p:cNvPr>
          <p:cNvGrpSpPr/>
          <p:nvPr/>
        </p:nvGrpSpPr>
        <p:grpSpPr>
          <a:xfrm>
            <a:off x="10377704" y="486852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6B3C4C24-7F6E-4E26-B975-0A79B298E43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178DBEB-6422-4053-9302-94EE8384FB3F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56C61E1-56A8-406C-A357-2E203111039E}"/>
              </a:ext>
            </a:extLst>
          </p:cNvPr>
          <p:cNvGrpSpPr/>
          <p:nvPr/>
        </p:nvGrpSpPr>
        <p:grpSpPr>
          <a:xfrm>
            <a:off x="10169036" y="3702666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4B62161-D285-4235-A3E5-D355D2105BB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7118EA8-1DCB-4223-9CB3-3774EB94C198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F388531-E0BE-4167-9955-3ECAB042559B}"/>
              </a:ext>
            </a:extLst>
          </p:cNvPr>
          <p:cNvGrpSpPr/>
          <p:nvPr/>
        </p:nvGrpSpPr>
        <p:grpSpPr>
          <a:xfrm>
            <a:off x="10736770" y="3898110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8415B02F-A1A6-42F5-A1B9-033C8DE84FCA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351FC49-902F-4235-A3BE-DE6A46C6CF15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EE8DDF4B-2D7B-4196-9721-A689D045F69C}"/>
              </a:ext>
            </a:extLst>
          </p:cNvPr>
          <p:cNvGrpSpPr/>
          <p:nvPr/>
        </p:nvGrpSpPr>
        <p:grpSpPr>
          <a:xfrm>
            <a:off x="9970354" y="4310245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41543202-9B5D-42BB-A8F2-8A2A97EB88F1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B6C931F-DB52-4171-A670-E53811A162A6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B32D97AB-68B1-4D1B-81E5-562BC116BE8B}"/>
              </a:ext>
            </a:extLst>
          </p:cNvPr>
          <p:cNvGrpSpPr/>
          <p:nvPr/>
        </p:nvGrpSpPr>
        <p:grpSpPr>
          <a:xfrm>
            <a:off x="10494145" y="4388207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5EC10E0-68CB-4A85-9E25-57A44B379404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D4427F77-F1B3-4981-B9CA-8770C3EC4265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92861DE-0DD5-4EB5-BC11-4C29BD77C725}"/>
              </a:ext>
            </a:extLst>
          </p:cNvPr>
          <p:cNvGrpSpPr/>
          <p:nvPr/>
        </p:nvGrpSpPr>
        <p:grpSpPr>
          <a:xfrm>
            <a:off x="10859674" y="286717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4B51648-0CA9-48BB-9C71-4204D4AA445F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676C6DB-3B2B-49DB-99DE-F201305F95D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5A121AF-83F7-4FCA-A738-A6F531D91983}"/>
              </a:ext>
            </a:extLst>
          </p:cNvPr>
          <p:cNvGrpSpPr/>
          <p:nvPr/>
        </p:nvGrpSpPr>
        <p:grpSpPr>
          <a:xfrm>
            <a:off x="10893458" y="3351066"/>
            <a:ext cx="102866" cy="105633"/>
            <a:chOff x="9349004" y="4225738"/>
            <a:chExt cx="102866" cy="105633"/>
          </a:xfrm>
          <a:solidFill>
            <a:srgbClr val="FFC000"/>
          </a:solidFill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6D3E862-0FA6-4F4D-956E-88F8EFA31022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FFCB792-5CF1-447A-88D9-7302D8E7C2FB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646F259-7D1B-438F-BB67-99EAB9175D31}"/>
              </a:ext>
            </a:extLst>
          </p:cNvPr>
          <p:cNvGrpSpPr/>
          <p:nvPr/>
        </p:nvGrpSpPr>
        <p:grpSpPr>
          <a:xfrm>
            <a:off x="10479529" y="220286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00782F8F-C1F4-4508-92CE-CE8125FFBDF1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950F709-6ACB-4D66-AF20-926C6441D1FA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2F1368D-C2F2-4572-A5C1-39B9DB4B473E}"/>
              </a:ext>
            </a:extLst>
          </p:cNvPr>
          <p:cNvGrpSpPr/>
          <p:nvPr/>
        </p:nvGrpSpPr>
        <p:grpSpPr>
          <a:xfrm>
            <a:off x="9018280" y="2307494"/>
            <a:ext cx="101825" cy="103997"/>
            <a:chOff x="9652543" y="2730809"/>
            <a:chExt cx="101825" cy="103997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B2E7381-9DA5-4B71-8BFE-047F1F93AB6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047548A-C5C1-40B0-A991-CF7AFFB7533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20F242A-79C5-4C11-8E96-F522EDE10A09}"/>
              </a:ext>
            </a:extLst>
          </p:cNvPr>
          <p:cNvGrpSpPr/>
          <p:nvPr/>
        </p:nvGrpSpPr>
        <p:grpSpPr>
          <a:xfrm>
            <a:off x="8119629" y="2451200"/>
            <a:ext cx="101825" cy="103997"/>
            <a:chOff x="9652543" y="2730809"/>
            <a:chExt cx="101825" cy="103997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85FAD14-6CA6-4732-982E-32DE0601A9D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655FF80-86B8-4C46-9FB9-FD2F943DBCF8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E0A94A4-B092-4C73-87CD-FAB69E7C403D}"/>
              </a:ext>
            </a:extLst>
          </p:cNvPr>
          <p:cNvGrpSpPr/>
          <p:nvPr/>
        </p:nvGrpSpPr>
        <p:grpSpPr>
          <a:xfrm>
            <a:off x="8119628" y="3215851"/>
            <a:ext cx="101825" cy="103997"/>
            <a:chOff x="9652543" y="2730809"/>
            <a:chExt cx="101825" cy="103997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9DCAA2A7-B69F-4083-9FE3-9F070A1CA97F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A8F869D-8051-4FC9-8755-3A6617E975F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820E547-C5E1-4561-9B3C-9885C9215B64}"/>
              </a:ext>
            </a:extLst>
          </p:cNvPr>
          <p:cNvGrpSpPr/>
          <p:nvPr/>
        </p:nvGrpSpPr>
        <p:grpSpPr>
          <a:xfrm>
            <a:off x="8534614" y="3469466"/>
            <a:ext cx="101825" cy="103997"/>
            <a:chOff x="9652543" y="2730809"/>
            <a:chExt cx="101825" cy="103997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5A1D884-B3D4-423B-BEC8-6BFAD191000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0841820-2E61-44E6-B28B-07366951276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B88CD1C-FD15-4C52-BF81-E3B346520774}"/>
              </a:ext>
            </a:extLst>
          </p:cNvPr>
          <p:cNvGrpSpPr/>
          <p:nvPr/>
        </p:nvGrpSpPr>
        <p:grpSpPr>
          <a:xfrm>
            <a:off x="9147069" y="3685819"/>
            <a:ext cx="101825" cy="103997"/>
            <a:chOff x="9652543" y="2730809"/>
            <a:chExt cx="101825" cy="103997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B6F36428-6B45-436C-A47A-2F53E6D1902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75350B25-CAE3-4425-A501-AD24076AEE8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03721324-5B77-43E4-837D-14A67E9420F1}"/>
              </a:ext>
            </a:extLst>
          </p:cNvPr>
          <p:cNvGrpSpPr/>
          <p:nvPr/>
        </p:nvGrpSpPr>
        <p:grpSpPr>
          <a:xfrm>
            <a:off x="9528072" y="3068913"/>
            <a:ext cx="101825" cy="103997"/>
            <a:chOff x="9652543" y="2730809"/>
            <a:chExt cx="101825" cy="103997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48B7EE13-F25C-416A-BEEB-97AD22A70BE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910C120-2BBD-426A-A0FC-C45CD66137F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637FFFB-03D0-4B25-A010-F8C2573E5DDB}"/>
              </a:ext>
            </a:extLst>
          </p:cNvPr>
          <p:cNvGrpSpPr/>
          <p:nvPr/>
        </p:nvGrpSpPr>
        <p:grpSpPr>
          <a:xfrm>
            <a:off x="9564791" y="1901820"/>
            <a:ext cx="101825" cy="103997"/>
            <a:chOff x="9652543" y="2730809"/>
            <a:chExt cx="101825" cy="103997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767A959B-FD78-4DD8-B3A0-09F3E3077C5F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FD0C6673-F0B3-471D-8A73-50CF9F6DFEA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85338F2B-5037-4F88-ADB2-A0F30F2E8EFA}"/>
              </a:ext>
            </a:extLst>
          </p:cNvPr>
          <p:cNvGrpSpPr/>
          <p:nvPr/>
        </p:nvGrpSpPr>
        <p:grpSpPr>
          <a:xfrm>
            <a:off x="9330083" y="2756080"/>
            <a:ext cx="101825" cy="103997"/>
            <a:chOff x="9652543" y="2730809"/>
            <a:chExt cx="101825" cy="103997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E064D105-6FC2-4FD9-94CA-1DD14221884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DD358794-F3FE-47BF-B8FD-528B6F4D3B9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C52926F-6110-4942-8697-7E5D2DD2220A}"/>
              </a:ext>
            </a:extLst>
          </p:cNvPr>
          <p:cNvGrpSpPr/>
          <p:nvPr/>
        </p:nvGrpSpPr>
        <p:grpSpPr>
          <a:xfrm>
            <a:off x="9936586" y="3560763"/>
            <a:ext cx="101825" cy="103997"/>
            <a:chOff x="9652543" y="2730809"/>
            <a:chExt cx="101825" cy="103997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75DF8D8-8DDE-4A6B-910D-1ED9CE94980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0528535B-26C7-4B02-ABAA-C33C84E719A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3D19CE9-8474-4F7D-A376-238E37E9964A}"/>
              </a:ext>
            </a:extLst>
          </p:cNvPr>
          <p:cNvGrpSpPr/>
          <p:nvPr/>
        </p:nvGrpSpPr>
        <p:grpSpPr>
          <a:xfrm>
            <a:off x="9873341" y="4177762"/>
            <a:ext cx="101825" cy="103997"/>
            <a:chOff x="9652543" y="2730809"/>
            <a:chExt cx="101825" cy="103997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2C91EF0-7FF4-4F99-AFB4-FE749538F2DC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528AE7F-7CA2-4931-BD50-BFAA13F599B2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4E9BD94E-C868-4E40-A729-D3539D200E69}"/>
              </a:ext>
            </a:extLst>
          </p:cNvPr>
          <p:cNvGrpSpPr/>
          <p:nvPr/>
        </p:nvGrpSpPr>
        <p:grpSpPr>
          <a:xfrm>
            <a:off x="9797458" y="4742762"/>
            <a:ext cx="101825" cy="103997"/>
            <a:chOff x="9652543" y="2730809"/>
            <a:chExt cx="101825" cy="103997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5FAA6AE-4B7A-40C3-A3D2-DE5C531AE60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EC873F2-C8D1-4F27-925F-ADFB4EFF818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617254D-49D9-43F8-A180-6E3BF7A35FCD}"/>
              </a:ext>
            </a:extLst>
          </p:cNvPr>
          <p:cNvGrpSpPr/>
          <p:nvPr/>
        </p:nvGrpSpPr>
        <p:grpSpPr>
          <a:xfrm>
            <a:off x="9339893" y="4671293"/>
            <a:ext cx="101825" cy="103997"/>
            <a:chOff x="9652543" y="2730809"/>
            <a:chExt cx="101825" cy="103997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8568ADD-0289-41F0-810C-15EDCA72883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7C659A72-1667-4DE4-AA0B-58CC35D1734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997B9FAC-9064-455A-B515-ED6C126F58F7}"/>
              </a:ext>
            </a:extLst>
          </p:cNvPr>
          <p:cNvGrpSpPr/>
          <p:nvPr/>
        </p:nvGrpSpPr>
        <p:grpSpPr>
          <a:xfrm>
            <a:off x="10631929" y="4555260"/>
            <a:ext cx="101825" cy="103997"/>
            <a:chOff x="9652543" y="2730809"/>
            <a:chExt cx="101825" cy="10399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753E761-4C43-43EC-AD1E-C00D49084593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602002A-EB82-411C-AFEA-692063FE456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0FC5DD4-91D8-4506-8D98-BF47905B68A0}"/>
              </a:ext>
            </a:extLst>
          </p:cNvPr>
          <p:cNvGrpSpPr/>
          <p:nvPr/>
        </p:nvGrpSpPr>
        <p:grpSpPr>
          <a:xfrm>
            <a:off x="10385459" y="2942257"/>
            <a:ext cx="101825" cy="103997"/>
            <a:chOff x="9652543" y="2730809"/>
            <a:chExt cx="101825" cy="103997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6495286-2D71-4BAB-AFCF-0597A18EBC89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062C1A77-C9BD-4E9A-BC31-9C4FD1BFFFE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41A9C7E6-4F66-4849-A69F-8A077EACEB7D}"/>
              </a:ext>
            </a:extLst>
          </p:cNvPr>
          <p:cNvGrpSpPr/>
          <p:nvPr/>
        </p:nvGrpSpPr>
        <p:grpSpPr>
          <a:xfrm>
            <a:off x="10139299" y="2319223"/>
            <a:ext cx="101825" cy="103997"/>
            <a:chOff x="9652543" y="2730809"/>
            <a:chExt cx="101825" cy="103997"/>
          </a:xfrm>
        </p:grpSpPr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97D0F10-6F76-4352-8681-97BB2B3D4D0A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36B39F4-F926-42D6-BA1A-4060D00D2478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CC50BF7E-E2E9-4108-B763-D6BAC55397AE}"/>
              </a:ext>
            </a:extLst>
          </p:cNvPr>
          <p:cNvGrpSpPr/>
          <p:nvPr/>
        </p:nvGrpSpPr>
        <p:grpSpPr>
          <a:xfrm>
            <a:off x="8591915" y="3894579"/>
            <a:ext cx="101825" cy="103997"/>
            <a:chOff x="9652543" y="2730809"/>
            <a:chExt cx="101825" cy="103997"/>
          </a:xfrm>
        </p:grpSpPr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C1C00169-3837-4484-AB61-653EA8B8840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35D2EEB7-059E-447A-8F08-AFF01ED48B9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24169108-0245-4193-9924-27955AB4E5A3}"/>
              </a:ext>
            </a:extLst>
          </p:cNvPr>
          <p:cNvGrpSpPr/>
          <p:nvPr/>
        </p:nvGrpSpPr>
        <p:grpSpPr>
          <a:xfrm>
            <a:off x="8132894" y="3747144"/>
            <a:ext cx="101825" cy="103997"/>
            <a:chOff x="9652543" y="2730809"/>
            <a:chExt cx="101825" cy="103997"/>
          </a:xfrm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7EDFB87A-68D6-4232-AAD6-09D22AE29295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FE1D7E4-6BD3-49B4-B2EC-A68DD4D578DD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7BDAFF3C-6623-40FD-A6F6-B57877D7435E}"/>
              </a:ext>
            </a:extLst>
          </p:cNvPr>
          <p:cNvGrpSpPr/>
          <p:nvPr/>
        </p:nvGrpSpPr>
        <p:grpSpPr>
          <a:xfrm>
            <a:off x="7867572" y="2839341"/>
            <a:ext cx="101825" cy="103997"/>
            <a:chOff x="9652543" y="2730809"/>
            <a:chExt cx="101825" cy="103997"/>
          </a:xfrm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C00873D4-B39D-4941-9D4C-DCF3CD4DDF9B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26B244D1-A59F-4B98-A5B5-8C50770FCFE4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BBECCBAD-B7AF-48F0-BE22-B9658EF83223}"/>
              </a:ext>
            </a:extLst>
          </p:cNvPr>
          <p:cNvGrpSpPr/>
          <p:nvPr/>
        </p:nvGrpSpPr>
        <p:grpSpPr>
          <a:xfrm>
            <a:off x="8884921" y="4217114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5740E3CC-0C94-442A-B7F6-80C7C7B4BF46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FD44C9F-ABF1-4279-BD5D-28F08992B491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40060374-2DCE-4904-B116-C4E82A8FE1FB}"/>
              </a:ext>
            </a:extLst>
          </p:cNvPr>
          <p:cNvGrpSpPr/>
          <p:nvPr/>
        </p:nvGrpSpPr>
        <p:grpSpPr>
          <a:xfrm>
            <a:off x="8599296" y="4698810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CD84303-4B91-41BE-80B8-2BE515703E33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283F9C2-274C-4799-9436-DA6EEAAC3657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E782B30F-1377-445B-AEE0-3C5384144EF2}"/>
              </a:ext>
            </a:extLst>
          </p:cNvPr>
          <p:cNvGrpSpPr/>
          <p:nvPr/>
        </p:nvGrpSpPr>
        <p:grpSpPr>
          <a:xfrm>
            <a:off x="9194941" y="4954211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4D39E399-D453-4E05-B401-EE746E922AE8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A185BB32-4985-44F5-877B-423ADF142954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17C7271F-7931-42EA-A34F-D4DD161212A4}"/>
              </a:ext>
            </a:extLst>
          </p:cNvPr>
          <p:cNvSpPr/>
          <p:nvPr/>
        </p:nvSpPr>
        <p:spPr>
          <a:xfrm>
            <a:off x="7468533" y="1529847"/>
            <a:ext cx="3946370" cy="3879237"/>
          </a:xfrm>
          <a:prstGeom prst="roundRect">
            <a:avLst>
              <a:gd name="adj" fmla="val 41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AFD601D-26AF-4AD0-8106-7E7248555B8A}"/>
              </a:ext>
            </a:extLst>
          </p:cNvPr>
          <p:cNvSpPr txBox="1"/>
          <p:nvPr/>
        </p:nvSpPr>
        <p:spPr>
          <a:xfrm>
            <a:off x="7468533" y="1240155"/>
            <a:ext cx="15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space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20C18F0-7326-4EA8-94B3-1AD60B104F8C}"/>
              </a:ext>
            </a:extLst>
          </p:cNvPr>
          <p:cNvCxnSpPr>
            <a:cxnSpLocks/>
          </p:cNvCxnSpPr>
          <p:nvPr/>
        </p:nvCxnSpPr>
        <p:spPr>
          <a:xfrm>
            <a:off x="5242640" y="2905994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1B76B44-F8A4-4761-A835-5ED94C05B175}"/>
              </a:ext>
            </a:extLst>
          </p:cNvPr>
          <p:cNvSpPr/>
          <p:nvPr/>
        </p:nvSpPr>
        <p:spPr>
          <a:xfrm rot="10800000">
            <a:off x="4895842" y="1962546"/>
            <a:ext cx="916787" cy="104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49432D4-A2E2-4923-B000-1BD74A082B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87" b="97055" l="2783" r="97478">
                        <a14:foregroundMark x1="12783" y1="9677" x2="17391" y2="17952"/>
                        <a14:foregroundMark x1="17391" y1="6872" x2="6522" y2="5049"/>
                        <a14:foregroundMark x1="33913" y1="90603" x2="32783" y2="97055"/>
                        <a14:foregroundMark x1="92087" y1="7854" x2="88087" y2="9677"/>
                        <a14:foregroundMark x1="97652" y1="4909" x2="94261" y2="5610"/>
                        <a14:foregroundMark x1="47478" y1="3927" x2="43304" y2="3787"/>
                        <a14:foregroundMark x1="2783" y1="4909" x2="2783" y2="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6685" y="2423220"/>
            <a:ext cx="220515" cy="117105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11CBDCED-1CE9-45EE-8D8E-CD0AAD831C88}"/>
              </a:ext>
            </a:extLst>
          </p:cNvPr>
          <p:cNvSpPr/>
          <p:nvPr/>
        </p:nvSpPr>
        <p:spPr>
          <a:xfrm rot="10800000">
            <a:off x="5602737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395B7A3-F4C9-4A9F-9D0A-570B0C828233}"/>
              </a:ext>
            </a:extLst>
          </p:cNvPr>
          <p:cNvSpPr/>
          <p:nvPr/>
        </p:nvSpPr>
        <p:spPr>
          <a:xfrm rot="10800000">
            <a:off x="5196644" y="1973716"/>
            <a:ext cx="112040" cy="1025336"/>
          </a:xfrm>
          <a:prstGeom prst="rect">
            <a:avLst/>
          </a:prstGeom>
          <a:pattFill prst="pct10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7012C4F-3534-4186-88EF-ECC11269477E}"/>
              </a:ext>
            </a:extLst>
          </p:cNvPr>
          <p:cNvSpPr/>
          <p:nvPr/>
        </p:nvSpPr>
        <p:spPr>
          <a:xfrm rot="10800000">
            <a:off x="4991124" y="1973716"/>
            <a:ext cx="112040" cy="1025336"/>
          </a:xfrm>
          <a:prstGeom prst="rect">
            <a:avLst/>
          </a:prstGeom>
          <a:pattFill prst="divot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0294100-B157-4436-B9FF-1F9F6BE0A59A}"/>
              </a:ext>
            </a:extLst>
          </p:cNvPr>
          <p:cNvSpPr txBox="1"/>
          <p:nvPr/>
        </p:nvSpPr>
        <p:spPr>
          <a:xfrm rot="10800000">
            <a:off x="4934707" y="25058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9CDEF09-81D1-4A6F-85B9-949E6F18296B}"/>
              </a:ext>
            </a:extLst>
          </p:cNvPr>
          <p:cNvGrpSpPr/>
          <p:nvPr/>
        </p:nvGrpSpPr>
        <p:grpSpPr>
          <a:xfrm>
            <a:off x="7802250" y="5616082"/>
            <a:ext cx="102866" cy="105633"/>
            <a:chOff x="9349004" y="4225738"/>
            <a:chExt cx="102866" cy="105633"/>
          </a:xfrm>
          <a:solidFill>
            <a:srgbClr val="0070C0"/>
          </a:solidFill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CFCDFDB8-AAEE-465D-B9FC-45C719B7A3AA}"/>
                </a:ext>
              </a:extLst>
            </p:cNvPr>
            <p:cNvSpPr/>
            <p:nvPr/>
          </p:nvSpPr>
          <p:spPr>
            <a:xfrm>
              <a:off x="9349004" y="4225738"/>
              <a:ext cx="101825" cy="103997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392CABB5-4A56-47F0-80D4-BACDB0D9D963}"/>
                </a:ext>
              </a:extLst>
            </p:cNvPr>
            <p:cNvSpPr/>
            <p:nvPr/>
          </p:nvSpPr>
          <p:spPr>
            <a:xfrm>
              <a:off x="9350045" y="4227374"/>
              <a:ext cx="101825" cy="103997"/>
            </a:xfrm>
            <a:prstGeom prst="ellipse">
              <a:avLst/>
            </a:prstGeom>
            <a:grpFill/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776C32B3-C006-41F3-8213-17E090AD2042}"/>
              </a:ext>
            </a:extLst>
          </p:cNvPr>
          <p:cNvGrpSpPr/>
          <p:nvPr/>
        </p:nvGrpSpPr>
        <p:grpSpPr>
          <a:xfrm>
            <a:off x="8130566" y="5612459"/>
            <a:ext cx="101825" cy="103997"/>
            <a:chOff x="8653488" y="2353220"/>
            <a:chExt cx="101825" cy="103997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28874726-8528-412E-8CB8-587776B5C100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7763E47-5F49-4375-A8B2-C69EA7B222D5}"/>
                </a:ext>
              </a:extLst>
            </p:cNvPr>
            <p:cNvSpPr/>
            <p:nvPr/>
          </p:nvSpPr>
          <p:spPr>
            <a:xfrm>
              <a:off x="8653488" y="2353220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EFDA25DD-DFEF-418E-9022-7F7D211734C6}"/>
              </a:ext>
            </a:extLst>
          </p:cNvPr>
          <p:cNvGrpSpPr/>
          <p:nvPr/>
        </p:nvGrpSpPr>
        <p:grpSpPr>
          <a:xfrm>
            <a:off x="7963835" y="5616322"/>
            <a:ext cx="101825" cy="103997"/>
            <a:chOff x="9652543" y="2730809"/>
            <a:chExt cx="101825" cy="103997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4D97D8B3-47F9-40A7-BACE-D3506A920CE6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78835394-EF93-42D2-A561-4272E7326A07}"/>
                </a:ext>
              </a:extLst>
            </p:cNvPr>
            <p:cNvSpPr/>
            <p:nvPr/>
          </p:nvSpPr>
          <p:spPr>
            <a:xfrm>
              <a:off x="9652543" y="2730809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>
                  <a:alpha val="89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E018EF-F716-4A9D-BECD-1D65B0AD1D30}"/>
              </a:ext>
            </a:extLst>
          </p:cNvPr>
          <p:cNvSpPr txBox="1"/>
          <p:nvPr/>
        </p:nvSpPr>
        <p:spPr>
          <a:xfrm>
            <a:off x="8206389" y="5474696"/>
            <a:ext cx="155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72E219C-42B2-4ADC-8EBB-079A5989E415}"/>
              </a:ext>
            </a:extLst>
          </p:cNvPr>
          <p:cNvSpPr txBox="1"/>
          <p:nvPr/>
        </p:nvSpPr>
        <p:spPr>
          <a:xfrm>
            <a:off x="10423611" y="5479406"/>
            <a:ext cx="155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498" name="Star: 5 Points 497">
            <a:extLst>
              <a:ext uri="{FF2B5EF4-FFF2-40B4-BE49-F238E27FC236}">
                <a16:creationId xmlns:a16="http://schemas.microsoft.com/office/drawing/2014/main" id="{97772007-5C2B-4805-B469-A04ACBBC34B5}"/>
              </a:ext>
            </a:extLst>
          </p:cNvPr>
          <p:cNvSpPr/>
          <p:nvPr/>
        </p:nvSpPr>
        <p:spPr>
          <a:xfrm>
            <a:off x="9516437" y="3234764"/>
            <a:ext cx="203152" cy="212941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Star: 5 Points 498">
            <a:extLst>
              <a:ext uri="{FF2B5EF4-FFF2-40B4-BE49-F238E27FC236}">
                <a16:creationId xmlns:a16="http://schemas.microsoft.com/office/drawing/2014/main" id="{4042B53B-6952-41E6-BA8E-7022A5F5CEDB}"/>
              </a:ext>
            </a:extLst>
          </p:cNvPr>
          <p:cNvSpPr/>
          <p:nvPr/>
        </p:nvSpPr>
        <p:spPr>
          <a:xfrm>
            <a:off x="9516437" y="3641618"/>
            <a:ext cx="203152" cy="212941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Star: 5 Points 499">
            <a:extLst>
              <a:ext uri="{FF2B5EF4-FFF2-40B4-BE49-F238E27FC236}">
                <a16:creationId xmlns:a16="http://schemas.microsoft.com/office/drawing/2014/main" id="{72620905-2E35-450F-B7DE-5FDA271DD00A}"/>
              </a:ext>
            </a:extLst>
          </p:cNvPr>
          <p:cNvSpPr/>
          <p:nvPr/>
        </p:nvSpPr>
        <p:spPr>
          <a:xfrm>
            <a:off x="9876936" y="3407831"/>
            <a:ext cx="203152" cy="21294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1" name="Object 500">
            <a:extLst>
              <a:ext uri="{FF2B5EF4-FFF2-40B4-BE49-F238E27FC236}">
                <a16:creationId xmlns:a16="http://schemas.microsoft.com/office/drawing/2014/main" id="{0275C0F8-B4FB-42C0-A66C-372327318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4137" y="2991266"/>
          <a:ext cx="2603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7480" imgH="241200" progId="Equation.DSMT4">
                  <p:embed/>
                </p:oleObj>
              </mc:Choice>
              <mc:Fallback>
                <p:oleObj name="Equation" r:id="rId11" imgW="177480" imgH="241200" progId="Equation.DSMT4">
                  <p:embed/>
                  <p:pic>
                    <p:nvPicPr>
                      <p:cNvPr id="501" name="Object 500">
                        <a:extLst>
                          <a:ext uri="{FF2B5EF4-FFF2-40B4-BE49-F238E27FC236}">
                            <a16:creationId xmlns:a16="http://schemas.microsoft.com/office/drawing/2014/main" id="{0275C0F8-B4FB-42C0-A66C-372327318C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04137" y="2991266"/>
                        <a:ext cx="260350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7" name="Hexagon 506">
            <a:extLst>
              <a:ext uri="{FF2B5EF4-FFF2-40B4-BE49-F238E27FC236}">
                <a16:creationId xmlns:a16="http://schemas.microsoft.com/office/drawing/2014/main" id="{FD059475-1310-44A4-BEA0-8FEAD844BE6B}"/>
              </a:ext>
            </a:extLst>
          </p:cNvPr>
          <p:cNvSpPr/>
          <p:nvPr/>
        </p:nvSpPr>
        <p:spPr>
          <a:xfrm>
            <a:off x="10280687" y="5586770"/>
            <a:ext cx="181877" cy="165999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Hexagon 520">
            <a:extLst>
              <a:ext uri="{FF2B5EF4-FFF2-40B4-BE49-F238E27FC236}">
                <a16:creationId xmlns:a16="http://schemas.microsoft.com/office/drawing/2014/main" id="{D6AB8D45-3E45-49BD-8EE7-D87332129CEC}"/>
              </a:ext>
            </a:extLst>
          </p:cNvPr>
          <p:cNvSpPr/>
          <p:nvPr/>
        </p:nvSpPr>
        <p:spPr>
          <a:xfrm>
            <a:off x="9876550" y="5586770"/>
            <a:ext cx="181877" cy="165999"/>
          </a:xfrm>
          <a:prstGeom prst="hexag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Hexagon 526">
            <a:extLst>
              <a:ext uri="{FF2B5EF4-FFF2-40B4-BE49-F238E27FC236}">
                <a16:creationId xmlns:a16="http://schemas.microsoft.com/office/drawing/2014/main" id="{81A14081-138E-4C52-A48D-F72C0327CE3B}"/>
              </a:ext>
            </a:extLst>
          </p:cNvPr>
          <p:cNvSpPr/>
          <p:nvPr/>
        </p:nvSpPr>
        <p:spPr>
          <a:xfrm>
            <a:off x="10080088" y="5590725"/>
            <a:ext cx="181877" cy="165999"/>
          </a:xfrm>
          <a:prstGeom prst="hex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FCE51CF-463D-4F3C-A7CA-090C47596ED3}"/>
              </a:ext>
            </a:extLst>
          </p:cNvPr>
          <p:cNvSpPr txBox="1"/>
          <p:nvPr/>
        </p:nvSpPr>
        <p:spPr>
          <a:xfrm>
            <a:off x="3839979" y="3935671"/>
            <a:ext cx="182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</a:t>
            </a:r>
          </a:p>
          <a:p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3466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0043 -0.0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2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00183 -0.17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8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0572 -0.284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42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01276 -0.34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1703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3125 -0.341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17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2278 -0.363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04362 -0.296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4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0461 -0.247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1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-0.04063 -0.224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1122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9766 -0.228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-114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09571 -0.2715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135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05117 -0.026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668 -0.021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106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13489 0.027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13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18125 -0.079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3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0781 -0.1870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935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12226 -0.1796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15625 -0.327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63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02226 -0.3159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15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1771 -0.344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724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15299 -0.23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-118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17383 -0.2497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-1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15742 -0.0388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19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12865 -0.21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07018 -0.2615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1307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09284 -0.2905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1453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188 -0.3520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650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6458 -0.2789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1395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7786 -0.1930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965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5118 -0.1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5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0914 -0.1358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680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13542 -0.0310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55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8542 0.0175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88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8529 0.0729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363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3945 -0.127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636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0716 -0.2766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1384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04375 -0.1562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782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15886 0.0976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488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12917 -0.1194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1" y="-42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09362 -0.225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129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16003 -0.1210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606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00833 -0.1189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59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10885 0.3085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541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875 0.3416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708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7005 0.2611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130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04466 0.3472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177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6433 0.108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539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267 0.0865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432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04583 0.2541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039 0.1851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92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2.91667E-6 0.2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00091 0.296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481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1797 0.2423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1210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05312 0.4689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2344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733 -0.1261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631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7956 -0.15139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-7569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02435 0.1777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88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07656 -0.128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-645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07487 0.32801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1638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-0.07135 0.2858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1428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-0.04401 0.2113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1055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04453 0.145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729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0.01185 0.0414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009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04427 -0.03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180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11094 0.0965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481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  <p:bldP spid="498" grpId="0" animBg="1"/>
      <p:bldP spid="499" grpId="0" animBg="1"/>
      <p:bldP spid="500" grpId="0" animBg="1"/>
      <p:bldP spid="507" grpId="0" animBg="1"/>
      <p:bldP spid="521" grpId="0" animBg="1"/>
      <p:bldP spid="52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7002D3-2F40-45F9-AA8A-FC5B647D0DF5}"/>
              </a:ext>
            </a:extLst>
          </p:cNvPr>
          <p:cNvSpPr txBox="1"/>
          <p:nvPr/>
        </p:nvSpPr>
        <p:spPr>
          <a:xfrm>
            <a:off x="3465253" y="2729206"/>
            <a:ext cx="5279254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Self-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17682 2.22222E-6 C -0.25599 2.22222E-6 -0.35351 -0.11019 -0.35351 -0.19977 L -0.35351 -0.3993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1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74389-EF94-4BF3-A43A-A5EE72471C08}"/>
              </a:ext>
            </a:extLst>
          </p:cNvPr>
          <p:cNvSpPr txBox="1"/>
          <p:nvPr/>
        </p:nvSpPr>
        <p:spPr>
          <a:xfrm>
            <a:off x="2222500" y="88900"/>
            <a:ext cx="349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2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2005 -3.33333E-6 C -0.02904 -3.33333E-6 -0.0401 0.08473 -0.0401 0.15371 L -0.0401 0.3076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4E949-FCDA-4D98-A49F-A8B23D0C1073}"/>
              </a:ext>
            </a:extLst>
          </p:cNvPr>
          <p:cNvSpPr txBox="1"/>
          <p:nvPr/>
        </p:nvSpPr>
        <p:spPr>
          <a:xfrm>
            <a:off x="0" y="88900"/>
            <a:ext cx="887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</a:t>
            </a:r>
          </a:p>
        </p:txBody>
      </p:sp>
      <p:pic>
        <p:nvPicPr>
          <p:cNvPr id="8" name="Picture 7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DEAD231-8AD6-4C39-8CDD-B793ACF34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05" y="2077452"/>
            <a:ext cx="2286000" cy="2286000"/>
          </a:xfrm>
          <a:prstGeom prst="rect">
            <a:avLst/>
          </a:prstGeom>
        </p:spPr>
      </p:pic>
      <p:pic>
        <p:nvPicPr>
          <p:cNvPr id="10" name="Picture 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0D54FA7-E258-444F-89FE-8A127FF69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43" y="2077452"/>
            <a:ext cx="2286000" cy="2286000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EB9067F-B5D4-4384-9B87-4CE832745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81" y="2077452"/>
            <a:ext cx="2286000" cy="228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031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F50A43-1F56-4541-8A98-856F509D410B}"/>
              </a:ext>
            </a:extLst>
          </p:cNvPr>
          <p:cNvCxnSpPr>
            <a:cxnSpLocks/>
          </p:cNvCxnSpPr>
          <p:nvPr/>
        </p:nvCxnSpPr>
        <p:spPr>
          <a:xfrm flipV="1">
            <a:off x="4373805" y="4283488"/>
            <a:ext cx="3136039" cy="1036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2FBF2F1-C195-4795-825A-D46D1B44C47C}"/>
              </a:ext>
            </a:extLst>
          </p:cNvPr>
          <p:cNvSpPr/>
          <p:nvPr/>
        </p:nvSpPr>
        <p:spPr>
          <a:xfrm rot="16200000">
            <a:off x="3610325" y="3673061"/>
            <a:ext cx="1403086" cy="1167952"/>
          </a:xfrm>
          <a:prstGeom prst="flowChartManualOperation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5130CC08-275A-4C92-99CD-7C701EC39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2546052" y="2853306"/>
            <a:ext cx="702602" cy="671059"/>
          </a:xfrm>
          <a:prstGeom prst="rect">
            <a:avLst/>
          </a:prstGeom>
        </p:spPr>
      </p:pic>
      <p:pic>
        <p:nvPicPr>
          <p:cNvPr id="8" name="Picture 7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58282573-00E9-43B3-8F73-A86E89E40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2551071" y="2130210"/>
            <a:ext cx="702787" cy="67311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66-AA13-4699-8DAC-FE528935B8A1}"/>
              </a:ext>
            </a:extLst>
          </p:cNvPr>
          <p:cNvSpPr txBox="1"/>
          <p:nvPr/>
        </p:nvSpPr>
        <p:spPr>
          <a:xfrm rot="5400000">
            <a:off x="2299901" y="4153903"/>
            <a:ext cx="1448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D2C1876-D354-4998-B5AB-97ED201FB9ED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248654" y="3188836"/>
            <a:ext cx="479238" cy="1068201"/>
          </a:xfrm>
          <a:prstGeom prst="curvedConnector3">
            <a:avLst>
              <a:gd name="adj1" fmla="val 414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282651C-537B-44E5-ADA3-157F3A31DB1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248667" y="4257037"/>
            <a:ext cx="479225" cy="50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313706B-2293-47B5-880D-A09DD4FE3C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7980" y="3990480"/>
          <a:ext cx="1080445" cy="48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313706B-2293-47B5-880D-A09DD4FE3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7980" y="3990480"/>
                        <a:ext cx="1080445" cy="480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A insect on a flower&#10;&#10;Description automatically generated">
            <a:extLst>
              <a:ext uri="{FF2B5EF4-FFF2-40B4-BE49-F238E27FC236}">
                <a16:creationId xmlns:a16="http://schemas.microsoft.com/office/drawing/2014/main" id="{3A19D31D-A878-4C58-AD3C-8282C6958F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7542" r="15415" b="12061"/>
          <a:stretch/>
        </p:blipFill>
        <p:spPr>
          <a:xfrm>
            <a:off x="2545800" y="4415878"/>
            <a:ext cx="699068" cy="6691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D1A370-BEEF-4CA4-81E5-3ECA5BC72C90}"/>
              </a:ext>
            </a:extLst>
          </p:cNvPr>
          <p:cNvCxnSpPr>
            <a:cxnSpLocks/>
          </p:cNvCxnSpPr>
          <p:nvPr/>
        </p:nvCxnSpPr>
        <p:spPr>
          <a:xfrm flipH="1">
            <a:off x="4900137" y="4236364"/>
            <a:ext cx="2590522" cy="0"/>
          </a:xfrm>
          <a:prstGeom prst="straightConnector1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3E8CA-F818-4532-A392-27BB98D5D650}"/>
              </a:ext>
            </a:extLst>
          </p:cNvPr>
          <p:cNvSpPr/>
          <p:nvPr/>
        </p:nvSpPr>
        <p:spPr>
          <a:xfrm rot="10800000">
            <a:off x="5550169" y="3789816"/>
            <a:ext cx="112040" cy="1025336"/>
          </a:xfrm>
          <a:prstGeom prst="rect">
            <a:avLst/>
          </a:prstGeom>
          <a:pattFill prst="pct60">
            <a:fgClr>
              <a:schemeClr val="bg1"/>
            </a:fgClr>
            <a:bgClr>
              <a:srgbClr val="00FF0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BB74D-A3C7-4D1D-9D86-8637E51E0A13}"/>
              </a:ext>
            </a:extLst>
          </p:cNvPr>
          <p:cNvSpPr/>
          <p:nvPr/>
        </p:nvSpPr>
        <p:spPr>
          <a:xfrm rot="10800000">
            <a:off x="5179588" y="3789816"/>
            <a:ext cx="112040" cy="1025336"/>
          </a:xfrm>
          <a:prstGeom prst="rect">
            <a:avLst/>
          </a:prstGeom>
          <a:pattFill prst="weave">
            <a:fgClr>
              <a:schemeClr val="bg1"/>
            </a:fgClr>
            <a:bgClr>
              <a:srgbClr val="66CCFF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8D31C-260A-4242-BEAE-1ED6A0168E63}"/>
              </a:ext>
            </a:extLst>
          </p:cNvPr>
          <p:cNvSpPr txBox="1"/>
          <p:nvPr/>
        </p:nvSpPr>
        <p:spPr>
          <a:xfrm rot="10800000">
            <a:off x="4915657" y="4271183"/>
            <a:ext cx="71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4B5285-F7EE-4162-A2F0-671A4E0350B8}"/>
              </a:ext>
            </a:extLst>
          </p:cNvPr>
          <p:cNvCxnSpPr>
            <a:cxnSpLocks/>
          </p:cNvCxnSpPr>
          <p:nvPr/>
        </p:nvCxnSpPr>
        <p:spPr>
          <a:xfrm flipV="1">
            <a:off x="6626535" y="3001000"/>
            <a:ext cx="0" cy="1134191"/>
          </a:xfrm>
          <a:prstGeom prst="straightConnector1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9B879-D429-42D3-B0F1-6334B54805BC}"/>
              </a:ext>
            </a:extLst>
          </p:cNvPr>
          <p:cNvCxnSpPr>
            <a:cxnSpLocks/>
          </p:cNvCxnSpPr>
          <p:nvPr/>
        </p:nvCxnSpPr>
        <p:spPr>
          <a:xfrm>
            <a:off x="6626535" y="4131792"/>
            <a:ext cx="845545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6A706F-638A-44C1-8344-CB41267C87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69117" y="3076390"/>
            <a:ext cx="1298303" cy="898094"/>
          </a:xfrm>
          <a:prstGeom prst="bentConnector3">
            <a:avLst>
              <a:gd name="adj1" fmla="val 100377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74EAFF-1EDF-49EA-B85D-E0510BAB4623}"/>
              </a:ext>
            </a:extLst>
          </p:cNvPr>
          <p:cNvGrpSpPr/>
          <p:nvPr/>
        </p:nvGrpSpPr>
        <p:grpSpPr>
          <a:xfrm>
            <a:off x="7417867" y="2453947"/>
            <a:ext cx="2561906" cy="2645991"/>
            <a:chOff x="4267866" y="52218"/>
            <a:chExt cx="3227273" cy="333319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94735F-42F6-456F-A8D0-48D4BDBE8A64}"/>
                </a:ext>
              </a:extLst>
            </p:cNvPr>
            <p:cNvSpPr/>
            <p:nvPr/>
          </p:nvSpPr>
          <p:spPr>
            <a:xfrm>
              <a:off x="4267866" y="52218"/>
              <a:ext cx="3227273" cy="33331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Left"/>
                <a:lightRig rig="threePt" dir="t"/>
              </a:scene3d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AFB1BE-9588-4A39-871E-A81038C04553}"/>
                </a:ext>
              </a:extLst>
            </p:cNvPr>
            <p:cNvSpPr/>
            <p:nvPr/>
          </p:nvSpPr>
          <p:spPr>
            <a:xfrm rot="17216579">
              <a:off x="6148365" y="1553419"/>
              <a:ext cx="1566032" cy="829065"/>
            </a:xfrm>
            <a:prstGeom prst="ellipse">
              <a:avLst/>
            </a:prstGeom>
            <a:solidFill>
              <a:srgbClr val="0066FF">
                <a:alpha val="0"/>
              </a:srgbClr>
            </a:solidFill>
            <a:ln w="19050">
              <a:solidFill>
                <a:srgbClr val="00B050">
                  <a:alpha val="39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D96A0E-FBA4-44E0-B5E8-150463EA08E2}"/>
                </a:ext>
              </a:extLst>
            </p:cNvPr>
            <p:cNvSpPr/>
            <p:nvPr/>
          </p:nvSpPr>
          <p:spPr>
            <a:xfrm rot="1785997">
              <a:off x="4862637" y="359259"/>
              <a:ext cx="1556643" cy="851589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6DF161E-94F8-4AB2-9F04-35E16C1DD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0631" y="1329028"/>
              <a:ext cx="48088" cy="6597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723BB198-BA22-46B1-AA44-6CE29072FDA4}"/>
                </a:ext>
              </a:extLst>
            </p:cNvPr>
            <p:cNvSpPr/>
            <p:nvPr/>
          </p:nvSpPr>
          <p:spPr>
            <a:xfrm rot="1166180">
              <a:off x="5919258" y="1980839"/>
              <a:ext cx="195775" cy="199383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bject 632">
                  <a:extLst>
                    <a:ext uri="{FF2B5EF4-FFF2-40B4-BE49-F238E27FC236}">
                      <a16:creationId xmlns:a16="http://schemas.microsoft.com/office/drawing/2014/main" id="{8D5E360C-9B94-4D7B-A889-B1AD20072A62}"/>
                    </a:ext>
                  </a:extLst>
                </p:cNvPr>
                <p:cNvSpPr txBox="1"/>
                <p:nvPr/>
              </p:nvSpPr>
              <p:spPr>
                <a:xfrm>
                  <a:off x="5368342" y="1394546"/>
                  <a:ext cx="402983" cy="499712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cl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bject 632">
                  <a:extLst>
                    <a:ext uri="{FF2B5EF4-FFF2-40B4-BE49-F238E27FC236}">
                      <a16:creationId xmlns:a16="http://schemas.microsoft.com/office/drawing/2014/main" id="{8D5E360C-9B94-4D7B-A889-B1AD2007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342" y="1394546"/>
                  <a:ext cx="402983" cy="499712"/>
                </a:xfrm>
                <a:prstGeom prst="rect">
                  <a:avLst/>
                </a:prstGeom>
                <a:blipFill>
                  <a:blip r:embed="rId10"/>
                  <a:stretch>
                    <a:fillRect r="-35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bject 633">
                  <a:extLst>
                    <a:ext uri="{FF2B5EF4-FFF2-40B4-BE49-F238E27FC236}">
                      <a16:creationId xmlns:a16="http://schemas.microsoft.com/office/drawing/2014/main" id="{5E29B268-EC7A-4F5F-8C7C-B20915AAC37A}"/>
                    </a:ext>
                  </a:extLst>
                </p:cNvPr>
                <p:cNvSpPr txBox="1"/>
                <p:nvPr/>
              </p:nvSpPr>
              <p:spPr>
                <a:xfrm>
                  <a:off x="6010631" y="1310514"/>
                  <a:ext cx="548898" cy="581567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Object 633">
                  <a:extLst>
                    <a:ext uri="{FF2B5EF4-FFF2-40B4-BE49-F238E27FC236}">
                      <a16:creationId xmlns:a16="http://schemas.microsoft.com/office/drawing/2014/main" id="{5E29B268-EC7A-4F5F-8C7C-B20915AA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631" y="1310514"/>
                  <a:ext cx="548898" cy="581567"/>
                </a:xfrm>
                <a:prstGeom prst="rect">
                  <a:avLst/>
                </a:prstGeom>
                <a:blipFill>
                  <a:blip r:embed="rId11"/>
                  <a:stretch>
                    <a:fillRect r="-12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7C203D-2989-4214-9503-BF8DA54E482C}"/>
                </a:ext>
              </a:extLst>
            </p:cNvPr>
            <p:cNvSpPr/>
            <p:nvPr/>
          </p:nvSpPr>
          <p:spPr>
            <a:xfrm rot="5556770">
              <a:off x="5985167" y="1147971"/>
              <a:ext cx="147106" cy="14278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80AEA02-2609-4565-854C-4E40A57035C1}"/>
                </a:ext>
              </a:extLst>
            </p:cNvPr>
            <p:cNvSpPr/>
            <p:nvPr/>
          </p:nvSpPr>
          <p:spPr>
            <a:xfrm rot="2313201">
              <a:off x="4272231" y="1684370"/>
              <a:ext cx="1415762" cy="706869"/>
            </a:xfrm>
            <a:prstGeom prst="ellipse">
              <a:avLst/>
            </a:prstGeom>
            <a:solidFill>
              <a:srgbClr val="0066FF">
                <a:alpha val="0"/>
              </a:srgbClr>
            </a:solidFill>
            <a:ln w="19050">
              <a:solidFill>
                <a:srgbClr val="0066FF">
                  <a:alpha val="27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7FFAD7-7C9B-47CC-B1A7-979D8C88D6F2}"/>
                </a:ext>
              </a:extLst>
            </p:cNvPr>
            <p:cNvSpPr/>
            <p:nvPr/>
          </p:nvSpPr>
          <p:spPr>
            <a:xfrm>
              <a:off x="5545940" y="702354"/>
              <a:ext cx="159077" cy="1658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C1CD08-0A5E-4396-92F7-FD6BA47E4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5625" y="889057"/>
              <a:ext cx="303739" cy="11254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21D46-55DB-454D-9E8F-EC00A24844C7}"/>
                </a:ext>
              </a:extLst>
            </p:cNvPr>
            <p:cNvSpPr txBox="1"/>
            <p:nvPr/>
          </p:nvSpPr>
          <p:spPr>
            <a:xfrm>
              <a:off x="4614812" y="2750118"/>
              <a:ext cx="2651171" cy="581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loss computation </a:t>
              </a:r>
            </a:p>
            <a:p>
              <a:pPr algn="ctr"/>
              <a:r>
                <a:rPr lang="en-US" sz="1200" dirty="0"/>
                <a:t>in feature space</a:t>
              </a:r>
            </a:p>
          </p:txBody>
        </p:sp>
      </p:grp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3C036CD2-0025-4393-BAE3-C527F6C4F4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27755" y="2657545"/>
          <a:ext cx="3254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3C036CD2-0025-4393-BAE3-C527F6C4F4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27755" y="2657545"/>
                        <a:ext cx="325437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53CA97B5-7C59-44BB-94FD-9EF2559562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48784" y="3018719"/>
          <a:ext cx="307318" cy="41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53CA97B5-7C59-44BB-94FD-9EF255956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48784" y="3018719"/>
                        <a:ext cx="307318" cy="417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BF43388C-6ED2-4986-BD2D-41C8BA13DA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8211" y="3994429"/>
          <a:ext cx="240011" cy="35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BF43388C-6ED2-4986-BD2D-41C8BA13D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808211" y="3994429"/>
                        <a:ext cx="240011" cy="358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EAD46C-F4FA-44A3-895A-918FCE74A02A}"/>
              </a:ext>
            </a:extLst>
          </p:cNvPr>
          <p:cNvCxnSpPr>
            <a:cxnSpLocks/>
          </p:cNvCxnSpPr>
          <p:nvPr/>
        </p:nvCxnSpPr>
        <p:spPr>
          <a:xfrm>
            <a:off x="5201933" y="2986590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7CF00B77-C76C-4470-AD6B-4A1EDCDE5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6640" y="3233299"/>
          <a:ext cx="260855" cy="35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7480" imgH="241200" progId="Equation.DSMT4">
                  <p:embed/>
                </p:oleObj>
              </mc:Choice>
              <mc:Fallback>
                <p:oleObj name="Equation" r:id="rId18" imgW="177480" imgH="2412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CF00B77-C76C-4470-AD6B-4A1EDCDE5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16640" y="3233299"/>
                        <a:ext cx="260855" cy="354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hape, arrow&#10;&#10;Description automatically generated">
            <a:extLst>
              <a:ext uri="{FF2B5EF4-FFF2-40B4-BE49-F238E27FC236}">
                <a16:creationId xmlns:a16="http://schemas.microsoft.com/office/drawing/2014/main" id="{CA957E58-1780-4FAF-B72C-4CDE9F4DBC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2" y="3159610"/>
            <a:ext cx="260855" cy="196714"/>
          </a:xfrm>
          <a:prstGeom prst="rect">
            <a:avLst/>
          </a:prstGeom>
        </p:spPr>
      </p:pic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CCAE55A-0E56-43E8-ADC7-B19C9DC56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232" y="4855428"/>
          <a:ext cx="2571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4CCAE55A-0E56-43E8-ADC7-B19C9DC5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03232" y="4855428"/>
                        <a:ext cx="2571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A0A347-ECCC-47F0-824A-8093B9B29C51}"/>
              </a:ext>
            </a:extLst>
          </p:cNvPr>
          <p:cNvCxnSpPr>
            <a:cxnSpLocks/>
          </p:cNvCxnSpPr>
          <p:nvPr/>
        </p:nvCxnSpPr>
        <p:spPr>
          <a:xfrm>
            <a:off x="5101044" y="4652512"/>
            <a:ext cx="0" cy="327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8FC0295-2BB3-48A0-A304-3A066082D08E}"/>
              </a:ext>
            </a:extLst>
          </p:cNvPr>
          <p:cNvSpPr/>
          <p:nvPr/>
        </p:nvSpPr>
        <p:spPr>
          <a:xfrm rot="10800000">
            <a:off x="5045092" y="3789816"/>
            <a:ext cx="112040" cy="1025336"/>
          </a:xfrm>
          <a:prstGeom prst="rect">
            <a:avLst/>
          </a:prstGeom>
          <a:pattFill prst="smConfetti">
            <a:fgClr>
              <a:schemeClr val="bg1"/>
            </a:fgClr>
            <a:bgClr>
              <a:srgbClr val="FF7C80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164EA53-78B5-4DC7-B7D1-195647DBF7EA}"/>
              </a:ext>
            </a:extLst>
          </p:cNvPr>
          <p:cNvCxnSpPr>
            <a:cxnSpLocks/>
          </p:cNvCxnSpPr>
          <p:nvPr/>
        </p:nvCxnSpPr>
        <p:spPr>
          <a:xfrm>
            <a:off x="3253858" y="2466768"/>
            <a:ext cx="474034" cy="17902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7D83FD8B-2A1B-4D15-BD3A-DD86655C6425}"/>
              </a:ext>
            </a:extLst>
          </p:cNvPr>
          <p:cNvSpPr/>
          <p:nvPr/>
        </p:nvSpPr>
        <p:spPr>
          <a:xfrm rot="16200000">
            <a:off x="5245861" y="2791968"/>
            <a:ext cx="154796" cy="558736"/>
          </a:xfrm>
          <a:prstGeom prst="leftBrace">
            <a:avLst>
              <a:gd name="adj1" fmla="val 37662"/>
              <a:gd name="adj2" fmla="val 80411"/>
            </a:avLst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F9C2BF-050A-4AE3-B95F-F8E1DC7B000C}"/>
              </a:ext>
            </a:extLst>
          </p:cNvPr>
          <p:cNvSpPr/>
          <p:nvPr/>
        </p:nvSpPr>
        <p:spPr>
          <a:xfrm>
            <a:off x="6359247" y="1969196"/>
            <a:ext cx="469874" cy="102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0F857B-3B85-41CE-958B-58B4AF75D458}"/>
              </a:ext>
            </a:extLst>
          </p:cNvPr>
          <p:cNvGrpSpPr/>
          <p:nvPr/>
        </p:nvGrpSpPr>
        <p:grpSpPr>
          <a:xfrm>
            <a:off x="4940232" y="1961699"/>
            <a:ext cx="2603605" cy="1032835"/>
            <a:chOff x="1872781" y="66898"/>
            <a:chExt cx="2603605" cy="103283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866394-C4BB-4610-B13B-9ECC0A071D31}"/>
                </a:ext>
              </a:extLst>
            </p:cNvPr>
            <p:cNvSpPr/>
            <p:nvPr/>
          </p:nvSpPr>
          <p:spPr>
            <a:xfrm rot="10800000">
              <a:off x="1976440" y="74396"/>
              <a:ext cx="112040" cy="1025336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49A326-01BE-4499-96DC-FC3F855B8B00}"/>
                </a:ext>
              </a:extLst>
            </p:cNvPr>
            <p:cNvSpPr/>
            <p:nvPr/>
          </p:nvSpPr>
          <p:spPr>
            <a:xfrm rot="10800000">
              <a:off x="2090320" y="74396"/>
              <a:ext cx="112040" cy="1025336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06C117-8FC3-47D2-BEB8-C0A05E6757A7}"/>
                </a:ext>
              </a:extLst>
            </p:cNvPr>
            <p:cNvSpPr/>
            <p:nvPr/>
          </p:nvSpPr>
          <p:spPr>
            <a:xfrm rot="10800000">
              <a:off x="2198270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0E7C2AA-7816-450A-B85A-6B66B11C2E5A}"/>
                </a:ext>
              </a:extLst>
            </p:cNvPr>
            <p:cNvSpPr/>
            <p:nvPr/>
          </p:nvSpPr>
          <p:spPr>
            <a:xfrm rot="10800000">
              <a:off x="2312150" y="74396"/>
              <a:ext cx="112040" cy="1025336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BA24524-45D5-410E-B88B-82ED7A47DDFD}"/>
                </a:ext>
              </a:extLst>
            </p:cNvPr>
            <p:cNvSpPr/>
            <p:nvPr/>
          </p:nvSpPr>
          <p:spPr>
            <a:xfrm rot="10800000">
              <a:off x="2423133" y="74396"/>
              <a:ext cx="112040" cy="1025336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F30F44-5790-42FA-AD70-C9E009CCE82E}"/>
                </a:ext>
              </a:extLst>
            </p:cNvPr>
            <p:cNvSpPr/>
            <p:nvPr/>
          </p:nvSpPr>
          <p:spPr>
            <a:xfrm rot="10800000">
              <a:off x="2554848" y="74396"/>
              <a:ext cx="112040" cy="1025336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46806-7C10-4A4C-BB4F-5F1288D07BBC}"/>
                </a:ext>
              </a:extLst>
            </p:cNvPr>
            <p:cNvSpPr/>
            <p:nvPr/>
          </p:nvSpPr>
          <p:spPr>
            <a:xfrm rot="10800000">
              <a:off x="2668728" y="74396"/>
              <a:ext cx="112040" cy="1025336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485219-CD9D-4EF5-8A78-12FD7D546573}"/>
                </a:ext>
              </a:extLst>
            </p:cNvPr>
            <p:cNvSpPr/>
            <p:nvPr/>
          </p:nvSpPr>
          <p:spPr>
            <a:xfrm rot="10800000">
              <a:off x="2776678" y="74396"/>
              <a:ext cx="112040" cy="1025336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0EED5A-CC90-41E1-BFB0-FC69B5B85945}"/>
                </a:ext>
              </a:extLst>
            </p:cNvPr>
            <p:cNvSpPr/>
            <p:nvPr/>
          </p:nvSpPr>
          <p:spPr>
            <a:xfrm rot="10800000">
              <a:off x="2890558" y="74396"/>
              <a:ext cx="112040" cy="1025336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D2F7D2-CACD-461D-AE64-DF401814FE69}"/>
                </a:ext>
              </a:extLst>
            </p:cNvPr>
            <p:cNvSpPr/>
            <p:nvPr/>
          </p:nvSpPr>
          <p:spPr>
            <a:xfrm rot="10800000">
              <a:off x="3001542" y="74396"/>
              <a:ext cx="112040" cy="1025336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489B53-5F54-49F7-B2D5-BBE064CC70EA}"/>
                </a:ext>
              </a:extLst>
            </p:cNvPr>
            <p:cNvSpPr/>
            <p:nvPr/>
          </p:nvSpPr>
          <p:spPr>
            <a:xfrm rot="10800000">
              <a:off x="3913866" y="74396"/>
              <a:ext cx="112040" cy="1025336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1D2E98-E07B-4307-B181-E6EB4C1A9774}"/>
                </a:ext>
              </a:extLst>
            </p:cNvPr>
            <p:cNvSpPr/>
            <p:nvPr/>
          </p:nvSpPr>
          <p:spPr>
            <a:xfrm rot="10800000">
              <a:off x="4027746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771E38-F44B-4149-B9B8-6E9F8E226BEB}"/>
                </a:ext>
              </a:extLst>
            </p:cNvPr>
            <p:cNvSpPr/>
            <p:nvPr/>
          </p:nvSpPr>
          <p:spPr>
            <a:xfrm rot="10800000">
              <a:off x="4135696" y="74396"/>
              <a:ext cx="112040" cy="1025336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656CBB-EF49-4D33-86A6-259D38D96DAF}"/>
                </a:ext>
              </a:extLst>
            </p:cNvPr>
            <p:cNvSpPr/>
            <p:nvPr/>
          </p:nvSpPr>
          <p:spPr>
            <a:xfrm rot="10800000">
              <a:off x="4249576" y="74396"/>
              <a:ext cx="112040" cy="1025336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D81EFE-DA42-42EA-AD10-BBC9C00510B6}"/>
                </a:ext>
              </a:extLst>
            </p:cNvPr>
            <p:cNvSpPr/>
            <p:nvPr/>
          </p:nvSpPr>
          <p:spPr>
            <a:xfrm rot="10800000">
              <a:off x="4360560" y="74396"/>
              <a:ext cx="112040" cy="1025336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8DA7C4-BFF8-4E14-A9D9-6AC2D6E93E90}"/>
                </a:ext>
              </a:extLst>
            </p:cNvPr>
            <p:cNvSpPr/>
            <p:nvPr/>
          </p:nvSpPr>
          <p:spPr>
            <a:xfrm rot="10800000">
              <a:off x="3913711" y="66898"/>
              <a:ext cx="562675" cy="1032835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AE4661-840A-405C-95A5-6A401B3F3B59}"/>
                </a:ext>
              </a:extLst>
            </p:cNvPr>
            <p:cNvSpPr txBox="1"/>
            <p:nvPr/>
          </p:nvSpPr>
          <p:spPr>
            <a:xfrm rot="10800000">
              <a:off x="1872781" y="274961"/>
              <a:ext cx="1833513" cy="79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67" name="Picture 66" descr="A picture containing icon&#10;&#10;Description automatically generated">
            <a:extLst>
              <a:ext uri="{FF2B5EF4-FFF2-40B4-BE49-F238E27FC236}">
                <a16:creationId xmlns:a16="http://schemas.microsoft.com/office/drawing/2014/main" id="{907218BD-F22F-4422-805F-9EB021CB981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6427337" y="2245430"/>
            <a:ext cx="255417" cy="2326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8727FC-6D20-4534-AEC5-A96F438506C8}"/>
              </a:ext>
            </a:extLst>
          </p:cNvPr>
          <p:cNvSpPr/>
          <p:nvPr/>
        </p:nvSpPr>
        <p:spPr>
          <a:xfrm rot="10800000">
            <a:off x="4982204" y="1962547"/>
            <a:ext cx="2618212" cy="1038452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7796C4-DDEA-4CF0-82C2-6999E53EFB84}"/>
              </a:ext>
            </a:extLst>
          </p:cNvPr>
          <p:cNvSpPr txBox="1"/>
          <p:nvPr/>
        </p:nvSpPr>
        <p:spPr>
          <a:xfrm>
            <a:off x="-3073" y="-6596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Initial training</a:t>
            </a:r>
          </a:p>
        </p:txBody>
      </p:sp>
    </p:spTree>
    <p:extLst>
      <p:ext uri="{BB962C8B-B14F-4D97-AF65-F5344CB8AC3E}">
        <p14:creationId xmlns:p14="http://schemas.microsoft.com/office/powerpoint/2010/main" val="2549764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7255B6B7-18AB-4662-B653-E9FC634148A9}"/>
              </a:ext>
            </a:extLst>
          </p:cNvPr>
          <p:cNvSpPr/>
          <p:nvPr/>
        </p:nvSpPr>
        <p:spPr>
          <a:xfrm rot="16200000">
            <a:off x="4841442" y="3333817"/>
            <a:ext cx="1039643" cy="950133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169C7092-8EFB-4C65-AA98-41073EE518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0803" y="2498407"/>
            <a:ext cx="1851651" cy="1867479"/>
          </a:xfrm>
          <a:prstGeom prst="curved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E2CF80-B7F8-4F26-92FE-48B628670341}"/>
              </a:ext>
            </a:extLst>
          </p:cNvPr>
          <p:cNvSpPr/>
          <p:nvPr/>
        </p:nvSpPr>
        <p:spPr>
          <a:xfrm rot="20784254">
            <a:off x="5421409" y="2134860"/>
            <a:ext cx="3761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13118104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updating the best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66AE0F-686D-4558-BE65-6DED61FBDB80}"/>
              </a:ext>
            </a:extLst>
          </p:cNvPr>
          <p:cNvCxnSpPr>
            <a:cxnSpLocks/>
          </p:cNvCxnSpPr>
          <p:nvPr/>
        </p:nvCxnSpPr>
        <p:spPr>
          <a:xfrm>
            <a:off x="2399789" y="4907070"/>
            <a:ext cx="6916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452BB5-7861-4145-AAA3-BB556005E28E}"/>
              </a:ext>
            </a:extLst>
          </p:cNvPr>
          <p:cNvSpPr txBox="1"/>
          <p:nvPr/>
        </p:nvSpPr>
        <p:spPr>
          <a:xfrm>
            <a:off x="4720677" y="4844768"/>
            <a:ext cx="24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 (epoch)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F4C5C2-8B51-4A88-9408-1E19BD888102}"/>
              </a:ext>
            </a:extLst>
          </p:cNvPr>
          <p:cNvGrpSpPr/>
          <p:nvPr/>
        </p:nvGrpSpPr>
        <p:grpSpPr>
          <a:xfrm>
            <a:off x="5421742" y="4225514"/>
            <a:ext cx="824588" cy="580553"/>
            <a:chOff x="2511308" y="164954"/>
            <a:chExt cx="830586" cy="584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B2A25-7F0C-49DB-B5E0-9D24B0D94B53}"/>
                </a:ext>
              </a:extLst>
            </p:cNvPr>
            <p:cNvSpPr/>
            <p:nvPr/>
          </p:nvSpPr>
          <p:spPr>
            <a:xfrm>
              <a:off x="2949172" y="302302"/>
              <a:ext cx="156112" cy="340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BD802A-9752-4029-A26D-9A9C34EA3FE3}"/>
                </a:ext>
              </a:extLst>
            </p:cNvPr>
            <p:cNvSpPr/>
            <p:nvPr/>
          </p:nvSpPr>
          <p:spPr>
            <a:xfrm rot="10800000">
              <a:off x="2511308" y="309564"/>
              <a:ext cx="37224" cy="34065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C5F9BA-E807-44F7-8FEA-F7780B93231E}"/>
                </a:ext>
              </a:extLst>
            </p:cNvPr>
            <p:cNvSpPr/>
            <p:nvPr/>
          </p:nvSpPr>
          <p:spPr>
            <a:xfrm rot="10800000">
              <a:off x="2549144" y="309564"/>
              <a:ext cx="37224" cy="340659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6DEA5A-1BBF-4434-B41F-7E318442E992}"/>
                </a:ext>
              </a:extLst>
            </p:cNvPr>
            <p:cNvSpPr/>
            <p:nvPr/>
          </p:nvSpPr>
          <p:spPr>
            <a:xfrm rot="10800000">
              <a:off x="2585009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5C5CA0-BCF8-4490-A913-B2F8820FCB40}"/>
                </a:ext>
              </a:extLst>
            </p:cNvPr>
            <p:cNvSpPr/>
            <p:nvPr/>
          </p:nvSpPr>
          <p:spPr>
            <a:xfrm rot="10800000">
              <a:off x="2622845" y="309564"/>
              <a:ext cx="37224" cy="340659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EC4724-72AC-40E9-8CCB-3E257429D4D0}"/>
                </a:ext>
              </a:extLst>
            </p:cNvPr>
            <p:cNvSpPr/>
            <p:nvPr/>
          </p:nvSpPr>
          <p:spPr>
            <a:xfrm rot="10800000">
              <a:off x="2659718" y="309564"/>
              <a:ext cx="37224" cy="340659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B2DB0E-DC21-4538-B50A-F2ACD298A347}"/>
                </a:ext>
              </a:extLst>
            </p:cNvPr>
            <p:cNvSpPr/>
            <p:nvPr/>
          </p:nvSpPr>
          <p:spPr>
            <a:xfrm rot="10800000">
              <a:off x="2703479" y="309564"/>
              <a:ext cx="37224" cy="340659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98ACC1-DD3B-422E-8C2E-9415F42F3D10}"/>
                </a:ext>
              </a:extLst>
            </p:cNvPr>
            <p:cNvSpPr/>
            <p:nvPr/>
          </p:nvSpPr>
          <p:spPr>
            <a:xfrm rot="10800000">
              <a:off x="2741315" y="309564"/>
              <a:ext cx="37224" cy="340659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09C408-2DD5-42D4-81F2-2163AE244E72}"/>
                </a:ext>
              </a:extLst>
            </p:cNvPr>
            <p:cNvSpPr/>
            <p:nvPr/>
          </p:nvSpPr>
          <p:spPr>
            <a:xfrm rot="10800000">
              <a:off x="2777180" y="309564"/>
              <a:ext cx="37224" cy="340659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98F8D6-E62B-4A09-AA91-B68AC6C27FFA}"/>
                </a:ext>
              </a:extLst>
            </p:cNvPr>
            <p:cNvSpPr/>
            <p:nvPr/>
          </p:nvSpPr>
          <p:spPr>
            <a:xfrm rot="10800000">
              <a:off x="2815016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EEAB37-A200-4AF1-A863-AEE7282368C1}"/>
                </a:ext>
              </a:extLst>
            </p:cNvPr>
            <p:cNvSpPr/>
            <p:nvPr/>
          </p:nvSpPr>
          <p:spPr>
            <a:xfrm rot="10800000">
              <a:off x="2851890" y="309564"/>
              <a:ext cx="37224" cy="340659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B4C33C-00D5-4B8B-9C53-CDC1401E8B99}"/>
                </a:ext>
              </a:extLst>
            </p:cNvPr>
            <p:cNvSpPr/>
            <p:nvPr/>
          </p:nvSpPr>
          <p:spPr>
            <a:xfrm rot="10800000">
              <a:off x="3155001" y="309564"/>
              <a:ext cx="37224" cy="340659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978D4F-3029-44A5-9098-4A511506BD2D}"/>
                </a:ext>
              </a:extLst>
            </p:cNvPr>
            <p:cNvSpPr/>
            <p:nvPr/>
          </p:nvSpPr>
          <p:spPr>
            <a:xfrm rot="10800000">
              <a:off x="3192837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3F9C44-4806-4396-98D6-68B3B4ACC6ED}"/>
                </a:ext>
              </a:extLst>
            </p:cNvPr>
            <p:cNvSpPr/>
            <p:nvPr/>
          </p:nvSpPr>
          <p:spPr>
            <a:xfrm rot="10800000">
              <a:off x="3228703" y="309564"/>
              <a:ext cx="37224" cy="340659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9133C8-3D50-48C1-9A76-E22F5B677485}"/>
                </a:ext>
              </a:extLst>
            </p:cNvPr>
            <p:cNvSpPr/>
            <p:nvPr/>
          </p:nvSpPr>
          <p:spPr>
            <a:xfrm rot="10800000">
              <a:off x="3266538" y="309564"/>
              <a:ext cx="37224" cy="340659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75606E-174E-44E5-8CF5-583823D5B6B1}"/>
                </a:ext>
              </a:extLst>
            </p:cNvPr>
            <p:cNvSpPr/>
            <p:nvPr/>
          </p:nvSpPr>
          <p:spPr>
            <a:xfrm rot="10800000">
              <a:off x="3303412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5B4894-F60B-4A26-B161-DC18326EFE38}"/>
                </a:ext>
              </a:extLst>
            </p:cNvPr>
            <p:cNvSpPr/>
            <p:nvPr/>
          </p:nvSpPr>
          <p:spPr>
            <a:xfrm rot="10800000">
              <a:off x="3154950" y="307073"/>
              <a:ext cx="186944" cy="343151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285CDD-C723-47F8-9B47-CD066C99983A}"/>
                </a:ext>
              </a:extLst>
            </p:cNvPr>
            <p:cNvSpPr txBox="1"/>
            <p:nvPr/>
          </p:nvSpPr>
          <p:spPr>
            <a:xfrm rot="10800000">
              <a:off x="2544523" y="164954"/>
              <a:ext cx="609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952058C-BF3C-402D-9853-CDB9C22805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50246" y="1303619"/>
            <a:ext cx="1296192" cy="2857225"/>
          </a:xfrm>
          <a:prstGeom prst="curved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1FF3F5-ED41-45DE-AF29-7E81DC708943}"/>
              </a:ext>
            </a:extLst>
          </p:cNvPr>
          <p:cNvSpPr/>
          <p:nvPr/>
        </p:nvSpPr>
        <p:spPr>
          <a:xfrm rot="20051240">
            <a:off x="6004501" y="2253728"/>
            <a:ext cx="3761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11528271"/>
              </a:avLst>
            </a:prstTxWarp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updating the component 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2E3C3-FCC3-4FAF-9580-8C7FB809F6AA}"/>
              </a:ext>
            </a:extLst>
          </p:cNvPr>
          <p:cNvSpPr txBox="1"/>
          <p:nvPr/>
        </p:nvSpPr>
        <p:spPr>
          <a:xfrm>
            <a:off x="4064840" y="3318667"/>
            <a:ext cx="1494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7009AD-1E57-443A-902B-9598100CA37C}"/>
              </a:ext>
            </a:extLst>
          </p:cNvPr>
          <p:cNvSpPr txBox="1"/>
          <p:nvPr/>
        </p:nvSpPr>
        <p:spPr>
          <a:xfrm>
            <a:off x="6360365" y="3318667"/>
            <a:ext cx="1494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E2B54EA-7508-478B-8972-0DBC1FD2E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7784" y="3423191"/>
          <a:ext cx="263144" cy="4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28600" progId="Equation.DSMT4">
                  <p:embed/>
                </p:oleObj>
              </mc:Choice>
              <mc:Fallback>
                <p:oleObj name="Equation" r:id="rId2" imgW="139680" imgH="22860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E2B54EA-7508-478B-8972-0DBC1FD2E7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7784" y="3423191"/>
                        <a:ext cx="263144" cy="4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61A0F77-1727-429A-83BA-3755C4DACE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69732" y="2763536"/>
            <a:ext cx="200967" cy="791906"/>
          </a:xfrm>
          <a:prstGeom prst="bent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474521-4085-40E3-80BB-C8F5DFF24F0B}"/>
              </a:ext>
            </a:extLst>
          </p:cNvPr>
          <p:cNvGrpSpPr/>
          <p:nvPr/>
        </p:nvGrpSpPr>
        <p:grpSpPr>
          <a:xfrm>
            <a:off x="2773874" y="4209642"/>
            <a:ext cx="824588" cy="580553"/>
            <a:chOff x="2511308" y="164954"/>
            <a:chExt cx="830586" cy="5847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5BBD97-D0F7-427C-BFA1-0262DDA561F6}"/>
                </a:ext>
              </a:extLst>
            </p:cNvPr>
            <p:cNvSpPr/>
            <p:nvPr/>
          </p:nvSpPr>
          <p:spPr>
            <a:xfrm>
              <a:off x="2949172" y="302302"/>
              <a:ext cx="156112" cy="340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93774E-BAC2-4B36-A9E9-5688866CBD1F}"/>
                </a:ext>
              </a:extLst>
            </p:cNvPr>
            <p:cNvSpPr/>
            <p:nvPr/>
          </p:nvSpPr>
          <p:spPr>
            <a:xfrm rot="10800000">
              <a:off x="2511308" y="309564"/>
              <a:ext cx="37224" cy="34065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B78764-A96A-4CE6-BCA3-5E0115E83C73}"/>
                </a:ext>
              </a:extLst>
            </p:cNvPr>
            <p:cNvSpPr/>
            <p:nvPr/>
          </p:nvSpPr>
          <p:spPr>
            <a:xfrm rot="10800000">
              <a:off x="2549144" y="309564"/>
              <a:ext cx="37224" cy="340659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95F8BF-78F9-44CC-BA31-7DEC73240337}"/>
                </a:ext>
              </a:extLst>
            </p:cNvPr>
            <p:cNvSpPr/>
            <p:nvPr/>
          </p:nvSpPr>
          <p:spPr>
            <a:xfrm rot="10800000">
              <a:off x="2585009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2FBC55-506C-4FF4-BFAC-792E76824148}"/>
                </a:ext>
              </a:extLst>
            </p:cNvPr>
            <p:cNvSpPr/>
            <p:nvPr/>
          </p:nvSpPr>
          <p:spPr>
            <a:xfrm rot="10800000">
              <a:off x="2622845" y="309564"/>
              <a:ext cx="37224" cy="340659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8C7721-73A0-48B0-B978-07FA25AE8126}"/>
                </a:ext>
              </a:extLst>
            </p:cNvPr>
            <p:cNvSpPr/>
            <p:nvPr/>
          </p:nvSpPr>
          <p:spPr>
            <a:xfrm rot="10800000">
              <a:off x="2659718" y="309564"/>
              <a:ext cx="37224" cy="340659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A665A5-988C-4982-A76C-3AC42E24AFB6}"/>
                </a:ext>
              </a:extLst>
            </p:cNvPr>
            <p:cNvSpPr/>
            <p:nvPr/>
          </p:nvSpPr>
          <p:spPr>
            <a:xfrm rot="10800000">
              <a:off x="2703479" y="309564"/>
              <a:ext cx="37224" cy="340659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3ACF767-AF04-47CA-A2DB-0AB80F09F635}"/>
                </a:ext>
              </a:extLst>
            </p:cNvPr>
            <p:cNvSpPr/>
            <p:nvPr/>
          </p:nvSpPr>
          <p:spPr>
            <a:xfrm rot="10800000">
              <a:off x="2741315" y="309564"/>
              <a:ext cx="37224" cy="340659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1DDA3B-AEB8-46C8-8A35-9C11129DA20D}"/>
                </a:ext>
              </a:extLst>
            </p:cNvPr>
            <p:cNvSpPr/>
            <p:nvPr/>
          </p:nvSpPr>
          <p:spPr>
            <a:xfrm rot="10800000">
              <a:off x="2777180" y="309564"/>
              <a:ext cx="37224" cy="340659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D9DD14-E9DB-436F-B386-140BB01BF670}"/>
                </a:ext>
              </a:extLst>
            </p:cNvPr>
            <p:cNvSpPr/>
            <p:nvPr/>
          </p:nvSpPr>
          <p:spPr>
            <a:xfrm rot="10800000">
              <a:off x="2815016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189846-C380-4D0C-B4E1-4A415D13F80C}"/>
                </a:ext>
              </a:extLst>
            </p:cNvPr>
            <p:cNvSpPr/>
            <p:nvPr/>
          </p:nvSpPr>
          <p:spPr>
            <a:xfrm rot="10800000">
              <a:off x="2851890" y="309564"/>
              <a:ext cx="37224" cy="340659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78F2D8-165B-415F-AD02-1AECD14BE5D1}"/>
                </a:ext>
              </a:extLst>
            </p:cNvPr>
            <p:cNvSpPr/>
            <p:nvPr/>
          </p:nvSpPr>
          <p:spPr>
            <a:xfrm rot="10800000">
              <a:off x="3155001" y="309564"/>
              <a:ext cx="37224" cy="340659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773F297-42F2-4E5C-A96C-C7223DA16DB2}"/>
                </a:ext>
              </a:extLst>
            </p:cNvPr>
            <p:cNvSpPr/>
            <p:nvPr/>
          </p:nvSpPr>
          <p:spPr>
            <a:xfrm rot="10800000">
              <a:off x="3192837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FEB11D-B97C-4B1F-B119-B37280C166E3}"/>
                </a:ext>
              </a:extLst>
            </p:cNvPr>
            <p:cNvSpPr/>
            <p:nvPr/>
          </p:nvSpPr>
          <p:spPr>
            <a:xfrm rot="10800000">
              <a:off x="3228703" y="309564"/>
              <a:ext cx="37224" cy="340659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B33CA4-70F6-4522-A822-8D5999C4FEC8}"/>
                </a:ext>
              </a:extLst>
            </p:cNvPr>
            <p:cNvSpPr/>
            <p:nvPr/>
          </p:nvSpPr>
          <p:spPr>
            <a:xfrm rot="10800000">
              <a:off x="3266538" y="309564"/>
              <a:ext cx="37224" cy="340659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8192C2-791B-499F-8572-57D4BF0B605C}"/>
                </a:ext>
              </a:extLst>
            </p:cNvPr>
            <p:cNvSpPr/>
            <p:nvPr/>
          </p:nvSpPr>
          <p:spPr>
            <a:xfrm rot="10800000">
              <a:off x="3303412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89A25B-376B-4634-868D-50358A0B91B7}"/>
                </a:ext>
              </a:extLst>
            </p:cNvPr>
            <p:cNvSpPr/>
            <p:nvPr/>
          </p:nvSpPr>
          <p:spPr>
            <a:xfrm rot="10800000">
              <a:off x="3154950" y="307073"/>
              <a:ext cx="186944" cy="343151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31877D4-2176-4C13-A923-E07706DA0CA6}"/>
                </a:ext>
              </a:extLst>
            </p:cNvPr>
            <p:cNvSpPr txBox="1"/>
            <p:nvPr/>
          </p:nvSpPr>
          <p:spPr>
            <a:xfrm rot="10800000">
              <a:off x="2544523" y="164954"/>
              <a:ext cx="609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</p:grp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5AA2DA8-4214-4AC0-8D83-FEF1FA88EE97}"/>
              </a:ext>
            </a:extLst>
          </p:cNvPr>
          <p:cNvCxnSpPr>
            <a:cxnSpLocks/>
          </p:cNvCxnSpPr>
          <p:nvPr/>
        </p:nvCxnSpPr>
        <p:spPr>
          <a:xfrm rot="5400000">
            <a:off x="3430433" y="4112970"/>
            <a:ext cx="567035" cy="205945"/>
          </a:xfrm>
          <a:prstGeom prst="bentConnector2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49ABDF-A237-4270-BE21-64394C03BBDD}"/>
              </a:ext>
            </a:extLst>
          </p:cNvPr>
          <p:cNvCxnSpPr>
            <a:cxnSpLocks/>
          </p:cNvCxnSpPr>
          <p:nvPr/>
        </p:nvCxnSpPr>
        <p:spPr>
          <a:xfrm flipH="1" flipV="1">
            <a:off x="3380842" y="3873719"/>
            <a:ext cx="283579" cy="3521"/>
          </a:xfrm>
          <a:prstGeom prst="straightConnector1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6A8209-723C-4CBA-A0B7-0E13CC8E5940}"/>
              </a:ext>
            </a:extLst>
          </p:cNvPr>
          <p:cNvCxnSpPr>
            <a:cxnSpLocks/>
          </p:cNvCxnSpPr>
          <p:nvPr/>
        </p:nvCxnSpPr>
        <p:spPr>
          <a:xfrm>
            <a:off x="3305194" y="3800941"/>
            <a:ext cx="373133" cy="508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C7BE3F-1038-4FE8-843C-6246AEE9EBDD}"/>
              </a:ext>
            </a:extLst>
          </p:cNvPr>
          <p:cNvCxnSpPr>
            <a:cxnSpLocks/>
          </p:cNvCxnSpPr>
          <p:nvPr/>
        </p:nvCxnSpPr>
        <p:spPr>
          <a:xfrm flipH="1">
            <a:off x="3818093" y="2951523"/>
            <a:ext cx="2678" cy="71116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F54C565-87C9-432B-98BB-01D2ACDF11C5}"/>
              </a:ext>
            </a:extLst>
          </p:cNvPr>
          <p:cNvSpPr/>
          <p:nvPr/>
        </p:nvSpPr>
        <p:spPr>
          <a:xfrm rot="20003903">
            <a:off x="3671237" y="3185436"/>
            <a:ext cx="297150" cy="243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E42724C-0BBF-4AFE-BE18-4B0544565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3709" y="3093678"/>
          <a:ext cx="3206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279360" progId="Equation.DSMT4">
                  <p:embed/>
                </p:oleObj>
              </mc:Choice>
              <mc:Fallback>
                <p:oleObj name="Equation" r:id="rId4" imgW="190440" imgH="27936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E42724C-0BBF-4AFE-BE18-4B0544565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3709" y="3093678"/>
                        <a:ext cx="3206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610B833D-1A58-49B8-8B5E-40A9FE57B8A5}"/>
              </a:ext>
            </a:extLst>
          </p:cNvPr>
          <p:cNvSpPr txBox="1"/>
          <p:nvPr/>
        </p:nvSpPr>
        <p:spPr>
          <a:xfrm>
            <a:off x="3675573" y="3669266"/>
            <a:ext cx="336092" cy="267530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Flowchart: Manual Operation 61">
            <a:extLst>
              <a:ext uri="{FF2B5EF4-FFF2-40B4-BE49-F238E27FC236}">
                <a16:creationId xmlns:a16="http://schemas.microsoft.com/office/drawing/2014/main" id="{211A4FDE-0F3A-4B31-93CC-6A640C622F1D}"/>
              </a:ext>
            </a:extLst>
          </p:cNvPr>
          <p:cNvSpPr/>
          <p:nvPr/>
        </p:nvSpPr>
        <p:spPr>
          <a:xfrm rot="16200000">
            <a:off x="2368116" y="3331969"/>
            <a:ext cx="1039643" cy="950133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1E2947-6E63-4235-AED7-9B1992E9B13C}"/>
              </a:ext>
            </a:extLst>
          </p:cNvPr>
          <p:cNvCxnSpPr>
            <a:cxnSpLocks/>
          </p:cNvCxnSpPr>
          <p:nvPr/>
        </p:nvCxnSpPr>
        <p:spPr>
          <a:xfrm flipV="1">
            <a:off x="2136508" y="3832689"/>
            <a:ext cx="281936" cy="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3B61DAE9-8E5F-46EF-B419-39729412B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516" y="3585105"/>
          <a:ext cx="804443" cy="3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3B61DAE9-8E5F-46EF-B419-39729412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1516" y="3585105"/>
                        <a:ext cx="804443" cy="357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5EE291D5-8AC4-44D7-9DC0-7A8D948F7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047" y="3365434"/>
          <a:ext cx="324800" cy="48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5EE291D5-8AC4-44D7-9DC0-7A8D948F7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68047" y="3365434"/>
                        <a:ext cx="324800" cy="48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633">
                <a:extLst>
                  <a:ext uri="{FF2B5EF4-FFF2-40B4-BE49-F238E27FC236}">
                    <a16:creationId xmlns:a16="http://schemas.microsoft.com/office/drawing/2014/main" id="{19559B14-CB27-4E67-BF95-7AAD677C75D8}"/>
                  </a:ext>
                </a:extLst>
              </p:cNvPr>
              <p:cNvSpPr txBox="1"/>
              <p:nvPr/>
            </p:nvSpPr>
            <p:spPr>
              <a:xfrm>
                <a:off x="3609459" y="3602572"/>
                <a:ext cx="435732" cy="46166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/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Object 633">
                <a:extLst>
                  <a:ext uri="{FF2B5EF4-FFF2-40B4-BE49-F238E27FC236}">
                    <a16:creationId xmlns:a16="http://schemas.microsoft.com/office/drawing/2014/main" id="{19559B14-CB27-4E67-BF95-7AAD677C7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59" y="3602572"/>
                <a:ext cx="4357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1F482-9460-4BD8-8F19-AF12CDC2BA50}"/>
              </a:ext>
            </a:extLst>
          </p:cNvPr>
          <p:cNvCxnSpPr>
            <a:cxnSpLocks/>
          </p:cNvCxnSpPr>
          <p:nvPr/>
        </p:nvCxnSpPr>
        <p:spPr>
          <a:xfrm flipH="1">
            <a:off x="3818092" y="2964983"/>
            <a:ext cx="2678" cy="3015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38AE39-348D-4547-B5A1-809789BF85CE}"/>
              </a:ext>
            </a:extLst>
          </p:cNvPr>
          <p:cNvCxnSpPr>
            <a:cxnSpLocks/>
          </p:cNvCxnSpPr>
          <p:nvPr/>
        </p:nvCxnSpPr>
        <p:spPr>
          <a:xfrm>
            <a:off x="3813886" y="1915140"/>
            <a:ext cx="0" cy="956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Flowchart: Manual Operation 68">
            <a:extLst>
              <a:ext uri="{FF2B5EF4-FFF2-40B4-BE49-F238E27FC236}">
                <a16:creationId xmlns:a16="http://schemas.microsoft.com/office/drawing/2014/main" id="{80FFBAFF-4582-4547-9388-1AD15C819959}"/>
              </a:ext>
            </a:extLst>
          </p:cNvPr>
          <p:cNvSpPr/>
          <p:nvPr/>
        </p:nvSpPr>
        <p:spPr>
          <a:xfrm>
            <a:off x="3294064" y="2019721"/>
            <a:ext cx="1039643" cy="950133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521E0D70-CAB7-4F40-A09B-F42CA54B7D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2897" y="2085448"/>
          <a:ext cx="8715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95000" imgH="203040" progId="Equation.DSMT4">
                  <p:embed/>
                </p:oleObj>
              </mc:Choice>
              <mc:Fallback>
                <p:oleObj name="Equation" r:id="rId12" imgW="495000" imgH="203040" progId="Equation.DSMT4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521E0D70-CAB7-4F40-A09B-F42CA54B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92897" y="2085448"/>
                        <a:ext cx="87153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70" descr="A picture containing shape&#10;&#10;Description automatically generated">
            <a:extLst>
              <a:ext uri="{FF2B5EF4-FFF2-40B4-BE49-F238E27FC236}">
                <a16:creationId xmlns:a16="http://schemas.microsoft.com/office/drawing/2014/main" id="{6C8D7800-262A-4131-9933-30E50573C8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91" y="2613428"/>
            <a:ext cx="280987" cy="280987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024C446-B9C3-4925-A6D0-696B4F4E62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8803" y="1514930"/>
          <a:ext cx="324800" cy="48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E024C446-B9C3-4925-A6D0-696B4F4E6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68803" y="1514930"/>
                        <a:ext cx="324800" cy="48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8D671A20-4AC4-4133-98AE-7481DC1A63CB}"/>
              </a:ext>
            </a:extLst>
          </p:cNvPr>
          <p:cNvSpPr txBox="1"/>
          <p:nvPr/>
        </p:nvSpPr>
        <p:spPr>
          <a:xfrm>
            <a:off x="9002600" y="3318667"/>
            <a:ext cx="1494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2BE2C7E9-46FE-446E-B58B-B4058F09FC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5544" y="3423191"/>
          <a:ext cx="263144" cy="4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28600" progId="Equation.DSMT4">
                  <p:embed/>
                </p:oleObj>
              </mc:Choice>
              <mc:Fallback>
                <p:oleObj name="Equation" r:id="rId2" imgW="139680" imgH="228600" progId="Equation.DSMT4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2BE2C7E9-46FE-446E-B58B-B4058F09FC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5544" y="3423191"/>
                        <a:ext cx="263144" cy="4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67CF3698-90DD-4E80-81E9-613DBC54A0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7492" y="2763536"/>
            <a:ext cx="200967" cy="791906"/>
          </a:xfrm>
          <a:prstGeom prst="bent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315AE1-3B99-4EF2-A26F-19CC15EC4107}"/>
              </a:ext>
            </a:extLst>
          </p:cNvPr>
          <p:cNvGrpSpPr/>
          <p:nvPr/>
        </p:nvGrpSpPr>
        <p:grpSpPr>
          <a:xfrm>
            <a:off x="7711634" y="4209642"/>
            <a:ext cx="824588" cy="580553"/>
            <a:chOff x="2511308" y="164954"/>
            <a:chExt cx="830586" cy="58477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B307E55-77A5-4A98-9CC1-2F52FC081AA6}"/>
                </a:ext>
              </a:extLst>
            </p:cNvPr>
            <p:cNvSpPr/>
            <p:nvPr/>
          </p:nvSpPr>
          <p:spPr>
            <a:xfrm>
              <a:off x="2949172" y="302302"/>
              <a:ext cx="156112" cy="340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8DEC3DB-49AE-440F-BC0D-ACEBADE53F5E}"/>
                </a:ext>
              </a:extLst>
            </p:cNvPr>
            <p:cNvSpPr/>
            <p:nvPr/>
          </p:nvSpPr>
          <p:spPr>
            <a:xfrm rot="10800000">
              <a:off x="2511308" y="309564"/>
              <a:ext cx="37224" cy="34065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1C52677-BC01-4376-B02D-A5F31C05AA89}"/>
                </a:ext>
              </a:extLst>
            </p:cNvPr>
            <p:cNvSpPr/>
            <p:nvPr/>
          </p:nvSpPr>
          <p:spPr>
            <a:xfrm rot="10800000">
              <a:off x="2549144" y="309564"/>
              <a:ext cx="37224" cy="340659"/>
            </a:xfrm>
            <a:prstGeom prst="rect">
              <a:avLst/>
            </a:prstGeom>
            <a:pattFill prst="dotDmnd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D9E4B18-8257-45EE-A83D-E619D31E93D2}"/>
                </a:ext>
              </a:extLst>
            </p:cNvPr>
            <p:cNvSpPr/>
            <p:nvPr/>
          </p:nvSpPr>
          <p:spPr>
            <a:xfrm rot="10800000">
              <a:off x="2585009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374236-DFF8-449F-9B39-BE034BF6D0A9}"/>
                </a:ext>
              </a:extLst>
            </p:cNvPr>
            <p:cNvSpPr/>
            <p:nvPr/>
          </p:nvSpPr>
          <p:spPr>
            <a:xfrm rot="10800000">
              <a:off x="2622845" y="309564"/>
              <a:ext cx="37224" cy="340659"/>
            </a:xfrm>
            <a:prstGeom prst="rect">
              <a:avLst/>
            </a:prstGeom>
            <a:pattFill prst="wave">
              <a:fgClr>
                <a:schemeClr val="bg1"/>
              </a:fgClr>
              <a:bgClr>
                <a:srgbClr val="FF7C8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2B9FB9F-249A-4242-9F54-5D7AD5AC447E}"/>
                </a:ext>
              </a:extLst>
            </p:cNvPr>
            <p:cNvSpPr/>
            <p:nvPr/>
          </p:nvSpPr>
          <p:spPr>
            <a:xfrm rot="10800000">
              <a:off x="2659718" y="309564"/>
              <a:ext cx="37224" cy="340659"/>
            </a:xfrm>
            <a:prstGeom prst="rect">
              <a:avLst/>
            </a:prstGeom>
            <a:pattFill prst="pct75">
              <a:fgClr>
                <a:schemeClr val="bg1"/>
              </a:fgClr>
              <a:bgClr>
                <a:srgbClr val="DA00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47B1F03-2C70-4480-8C45-340B6B224170}"/>
                </a:ext>
              </a:extLst>
            </p:cNvPr>
            <p:cNvSpPr/>
            <p:nvPr/>
          </p:nvSpPr>
          <p:spPr>
            <a:xfrm rot="10800000">
              <a:off x="2703479" y="309564"/>
              <a:ext cx="37224" cy="340659"/>
            </a:xfrm>
            <a:prstGeom prst="rect">
              <a:avLst/>
            </a:prstGeom>
            <a:pattFill prst="divot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3B926E-49F2-4F4F-ACB2-BA628704A52B}"/>
                </a:ext>
              </a:extLst>
            </p:cNvPr>
            <p:cNvSpPr/>
            <p:nvPr/>
          </p:nvSpPr>
          <p:spPr>
            <a:xfrm rot="10800000">
              <a:off x="2741315" y="309564"/>
              <a:ext cx="37224" cy="340659"/>
            </a:xfrm>
            <a:prstGeom prst="rect">
              <a:avLst/>
            </a:prstGeom>
            <a:pattFill prst="smConfetti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6C28BAE-6E07-4844-B1CE-7F28468A68A7}"/>
                </a:ext>
              </a:extLst>
            </p:cNvPr>
            <p:cNvSpPr/>
            <p:nvPr/>
          </p:nvSpPr>
          <p:spPr>
            <a:xfrm rot="10800000">
              <a:off x="2777180" y="309564"/>
              <a:ext cx="37224" cy="340659"/>
            </a:xfrm>
            <a:prstGeom prst="rect">
              <a:avLst/>
            </a:prstGeom>
            <a:pattFill prst="weave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2A343DD-A02D-4140-8D94-48F430251358}"/>
                </a:ext>
              </a:extLst>
            </p:cNvPr>
            <p:cNvSpPr/>
            <p:nvPr/>
          </p:nvSpPr>
          <p:spPr>
            <a:xfrm rot="10800000">
              <a:off x="2815016" y="309564"/>
              <a:ext cx="37224" cy="340659"/>
            </a:xfrm>
            <a:prstGeom prst="rect">
              <a:avLst/>
            </a:prstGeom>
            <a:pattFill prst="trellis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92E34F8-E776-4304-BE30-BC4ED5019356}"/>
                </a:ext>
              </a:extLst>
            </p:cNvPr>
            <p:cNvSpPr/>
            <p:nvPr/>
          </p:nvSpPr>
          <p:spPr>
            <a:xfrm rot="10800000">
              <a:off x="2851890" y="309564"/>
              <a:ext cx="37224" cy="340659"/>
            </a:xfrm>
            <a:prstGeom prst="rect">
              <a:avLst/>
            </a:prstGeom>
            <a:pattFill prst="openDmnd">
              <a:fgClr>
                <a:schemeClr val="bg1"/>
              </a:fgClr>
              <a:bgClr>
                <a:srgbClr val="66CCFF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44C260-8298-4F5B-8560-A75BAE8969A0}"/>
                </a:ext>
              </a:extLst>
            </p:cNvPr>
            <p:cNvSpPr/>
            <p:nvPr/>
          </p:nvSpPr>
          <p:spPr>
            <a:xfrm rot="10800000">
              <a:off x="3155001" y="309564"/>
              <a:ext cx="37224" cy="340659"/>
            </a:xfrm>
            <a:prstGeom prst="rect">
              <a:avLst/>
            </a:prstGeom>
            <a:pattFill prst="pct7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E5A5C8-818E-42C3-957B-CA333E0A84B5}"/>
                </a:ext>
              </a:extLst>
            </p:cNvPr>
            <p:cNvSpPr/>
            <p:nvPr/>
          </p:nvSpPr>
          <p:spPr>
            <a:xfrm rot="10800000">
              <a:off x="3192837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772388-15E1-4771-B1A0-87232EFB0055}"/>
                </a:ext>
              </a:extLst>
            </p:cNvPr>
            <p:cNvSpPr/>
            <p:nvPr/>
          </p:nvSpPr>
          <p:spPr>
            <a:xfrm rot="10800000">
              <a:off x="3228703" y="309564"/>
              <a:ext cx="37224" cy="340659"/>
            </a:xfrm>
            <a:prstGeom prst="rect">
              <a:avLst/>
            </a:prstGeom>
            <a:pattFill prst="pct60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C7646A1-B6DE-40A3-941B-7B27C9C7F5F6}"/>
                </a:ext>
              </a:extLst>
            </p:cNvPr>
            <p:cNvSpPr/>
            <p:nvPr/>
          </p:nvSpPr>
          <p:spPr>
            <a:xfrm rot="10800000">
              <a:off x="3266538" y="309564"/>
              <a:ext cx="37224" cy="340659"/>
            </a:xfrm>
            <a:prstGeom prst="rect">
              <a:avLst/>
            </a:prstGeom>
            <a:pattFill prst="dashDnDiag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C024FBB-BECE-451C-8224-1C74C7A1AC03}"/>
                </a:ext>
              </a:extLst>
            </p:cNvPr>
            <p:cNvSpPr/>
            <p:nvPr/>
          </p:nvSpPr>
          <p:spPr>
            <a:xfrm rot="10800000">
              <a:off x="3303412" y="309564"/>
              <a:ext cx="37224" cy="340659"/>
            </a:xfrm>
            <a:prstGeom prst="rect">
              <a:avLst/>
            </a:prstGeom>
            <a:pattFill prst="smCheck">
              <a:fgClr>
                <a:schemeClr val="bg1"/>
              </a:fgClr>
              <a:bgClr>
                <a:srgbClr val="00FF00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05816F8-6FFC-4C47-90C8-007FC9AB9A2F}"/>
                </a:ext>
              </a:extLst>
            </p:cNvPr>
            <p:cNvSpPr/>
            <p:nvPr/>
          </p:nvSpPr>
          <p:spPr>
            <a:xfrm rot="10800000">
              <a:off x="3154950" y="307073"/>
              <a:ext cx="186944" cy="343151"/>
            </a:xfrm>
            <a:prstGeom prst="rect">
              <a:avLst/>
            </a:prstGeom>
            <a:solidFill>
              <a:schemeClr val="dk1">
                <a:alpha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D8CEB3-6866-4059-B8C5-279797416D14}"/>
                </a:ext>
              </a:extLst>
            </p:cNvPr>
            <p:cNvSpPr txBox="1"/>
            <p:nvPr/>
          </p:nvSpPr>
          <p:spPr>
            <a:xfrm rot="10800000">
              <a:off x="2544523" y="164954"/>
              <a:ext cx="609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A31CBEC-D55C-4716-95A7-C77B2CF99276}"/>
              </a:ext>
            </a:extLst>
          </p:cNvPr>
          <p:cNvCxnSpPr>
            <a:cxnSpLocks/>
          </p:cNvCxnSpPr>
          <p:nvPr/>
        </p:nvCxnSpPr>
        <p:spPr>
          <a:xfrm rot="5400000">
            <a:off x="8368193" y="4112970"/>
            <a:ext cx="567035" cy="205945"/>
          </a:xfrm>
          <a:prstGeom prst="bentConnector2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2E4736F-56C2-4F8E-A038-224D8AB03324}"/>
              </a:ext>
            </a:extLst>
          </p:cNvPr>
          <p:cNvCxnSpPr>
            <a:cxnSpLocks/>
          </p:cNvCxnSpPr>
          <p:nvPr/>
        </p:nvCxnSpPr>
        <p:spPr>
          <a:xfrm flipH="1" flipV="1">
            <a:off x="8318602" y="3873719"/>
            <a:ext cx="283579" cy="3521"/>
          </a:xfrm>
          <a:prstGeom prst="straightConnector1">
            <a:avLst/>
          </a:prstGeom>
          <a:ln w="12700">
            <a:solidFill>
              <a:srgbClr val="DA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BA97EFE-4BC1-4F90-BF29-455E576F88BD}"/>
              </a:ext>
            </a:extLst>
          </p:cNvPr>
          <p:cNvCxnSpPr>
            <a:cxnSpLocks/>
          </p:cNvCxnSpPr>
          <p:nvPr/>
        </p:nvCxnSpPr>
        <p:spPr>
          <a:xfrm>
            <a:off x="8242954" y="3800941"/>
            <a:ext cx="373133" cy="508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711E1DB-FDCF-48E0-8ADE-217A54683C18}"/>
              </a:ext>
            </a:extLst>
          </p:cNvPr>
          <p:cNvCxnSpPr>
            <a:cxnSpLocks/>
          </p:cNvCxnSpPr>
          <p:nvPr/>
        </p:nvCxnSpPr>
        <p:spPr>
          <a:xfrm flipH="1">
            <a:off x="8755853" y="2951523"/>
            <a:ext cx="2678" cy="71116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1086C051-920D-41C9-BB76-3ED106E14305}"/>
              </a:ext>
            </a:extLst>
          </p:cNvPr>
          <p:cNvSpPr/>
          <p:nvPr/>
        </p:nvSpPr>
        <p:spPr>
          <a:xfrm rot="20003903">
            <a:off x="8608997" y="3185436"/>
            <a:ext cx="297150" cy="243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79919877-D791-4521-9B58-387FC5787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54169" y="3093678"/>
          <a:ext cx="3206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279360" progId="Equation.DSMT4">
                  <p:embed/>
                </p:oleObj>
              </mc:Choice>
              <mc:Fallback>
                <p:oleObj name="Equation" r:id="rId4" imgW="190440" imgH="279360" progId="Equation.DSMT4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79919877-D791-4521-9B58-387FC5787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169" y="3093678"/>
                        <a:ext cx="3206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5334DFF3-C5F2-4F59-AE0E-316F5565FB48}"/>
              </a:ext>
            </a:extLst>
          </p:cNvPr>
          <p:cNvSpPr txBox="1"/>
          <p:nvPr/>
        </p:nvSpPr>
        <p:spPr>
          <a:xfrm>
            <a:off x="8613333" y="3669266"/>
            <a:ext cx="336092" cy="267530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Flowchart: Manual Operation 101">
            <a:extLst>
              <a:ext uri="{FF2B5EF4-FFF2-40B4-BE49-F238E27FC236}">
                <a16:creationId xmlns:a16="http://schemas.microsoft.com/office/drawing/2014/main" id="{3DF381B0-D702-49C4-BF2D-CF20A62AAF45}"/>
              </a:ext>
            </a:extLst>
          </p:cNvPr>
          <p:cNvSpPr/>
          <p:nvPr/>
        </p:nvSpPr>
        <p:spPr>
          <a:xfrm rot="16200000">
            <a:off x="7305876" y="3331969"/>
            <a:ext cx="1039643" cy="950133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6D5E8D0-228B-486E-888C-11A0A5D809CB}"/>
              </a:ext>
            </a:extLst>
          </p:cNvPr>
          <p:cNvCxnSpPr>
            <a:cxnSpLocks/>
          </p:cNvCxnSpPr>
          <p:nvPr/>
        </p:nvCxnSpPr>
        <p:spPr>
          <a:xfrm flipV="1">
            <a:off x="7074268" y="3832689"/>
            <a:ext cx="281936" cy="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449E7D82-A634-4993-A7A0-2858BE181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9276" y="3585105"/>
          <a:ext cx="804443" cy="3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449E7D82-A634-4993-A7A0-2858BE181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9276" y="3585105"/>
                        <a:ext cx="804443" cy="357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62751D71-8F48-4D8C-AD31-5B3113FCC8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5807" y="3365434"/>
          <a:ext cx="324800" cy="48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62751D71-8F48-4D8C-AD31-5B3113FCC8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05807" y="3365434"/>
                        <a:ext cx="324800" cy="48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bject 633">
                <a:extLst>
                  <a:ext uri="{FF2B5EF4-FFF2-40B4-BE49-F238E27FC236}">
                    <a16:creationId xmlns:a16="http://schemas.microsoft.com/office/drawing/2014/main" id="{100BC8FA-B1E5-44DB-B2AF-3554F14EC5BB}"/>
                  </a:ext>
                </a:extLst>
              </p:cNvPr>
              <p:cNvSpPr txBox="1"/>
              <p:nvPr/>
            </p:nvSpPr>
            <p:spPr>
              <a:xfrm>
                <a:off x="8547219" y="3602572"/>
                <a:ext cx="435732" cy="46166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/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Object 633">
                <a:extLst>
                  <a:ext uri="{FF2B5EF4-FFF2-40B4-BE49-F238E27FC236}">
                    <a16:creationId xmlns:a16="http://schemas.microsoft.com/office/drawing/2014/main" id="{100BC8FA-B1E5-44DB-B2AF-3554F14E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219" y="3602572"/>
                <a:ext cx="4357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112467C-67C3-46EF-BFAC-5256A0528B0B}"/>
              </a:ext>
            </a:extLst>
          </p:cNvPr>
          <p:cNvCxnSpPr>
            <a:cxnSpLocks/>
          </p:cNvCxnSpPr>
          <p:nvPr/>
        </p:nvCxnSpPr>
        <p:spPr>
          <a:xfrm flipH="1">
            <a:off x="8758233" y="2964983"/>
            <a:ext cx="2678" cy="3015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EB49482-B904-484A-B510-5C7A3033365E}"/>
              </a:ext>
            </a:extLst>
          </p:cNvPr>
          <p:cNvSpPr txBox="1"/>
          <p:nvPr/>
        </p:nvSpPr>
        <p:spPr>
          <a:xfrm>
            <a:off x="3080088" y="4236661"/>
            <a:ext cx="149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109" name="Picture 108" descr="A picture containing icon&#10;&#10;Description automatically generated">
            <a:extLst>
              <a:ext uri="{FF2B5EF4-FFF2-40B4-BE49-F238E27FC236}">
                <a16:creationId xmlns:a16="http://schemas.microsoft.com/office/drawing/2014/main" id="{6E019B22-437A-45A0-9090-60E74F28C9E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3215844" y="4404419"/>
            <a:ext cx="135650" cy="123578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85F9FEB0-10C9-4EAF-A9D6-2741749AF697}"/>
              </a:ext>
            </a:extLst>
          </p:cNvPr>
          <p:cNvSpPr/>
          <p:nvPr/>
        </p:nvSpPr>
        <p:spPr>
          <a:xfrm>
            <a:off x="2761920" y="4345306"/>
            <a:ext cx="846406" cy="357994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308584-0BAB-48B9-A28D-597156086726}"/>
              </a:ext>
            </a:extLst>
          </p:cNvPr>
          <p:cNvSpPr txBox="1"/>
          <p:nvPr/>
        </p:nvSpPr>
        <p:spPr>
          <a:xfrm>
            <a:off x="5733385" y="4260832"/>
            <a:ext cx="149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112" name="Picture 111" descr="A picture containing icon&#10;&#10;Description automatically generated">
            <a:extLst>
              <a:ext uri="{FF2B5EF4-FFF2-40B4-BE49-F238E27FC236}">
                <a16:creationId xmlns:a16="http://schemas.microsoft.com/office/drawing/2014/main" id="{6E0A94A2-15B6-43FF-9C83-735F29F4409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5869141" y="4428590"/>
            <a:ext cx="135650" cy="12357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FF56C2A7-2BD1-43A1-BF0F-57CBAC80737B}"/>
              </a:ext>
            </a:extLst>
          </p:cNvPr>
          <p:cNvSpPr txBox="1"/>
          <p:nvPr/>
        </p:nvSpPr>
        <p:spPr>
          <a:xfrm>
            <a:off x="8014628" y="4265587"/>
            <a:ext cx="149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114" name="Picture 113" descr="A picture containing icon&#10;&#10;Description automatically generated">
            <a:extLst>
              <a:ext uri="{FF2B5EF4-FFF2-40B4-BE49-F238E27FC236}">
                <a16:creationId xmlns:a16="http://schemas.microsoft.com/office/drawing/2014/main" id="{6859726B-9876-4C5C-AA26-54AE941FF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17188" r="29963" b="17434"/>
          <a:stretch/>
        </p:blipFill>
        <p:spPr>
          <a:xfrm>
            <a:off x="8150384" y="4433345"/>
            <a:ext cx="135650" cy="12357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F8B5B6D9-145D-4A0F-9CB0-39E3C9BF5A6F}"/>
              </a:ext>
            </a:extLst>
          </p:cNvPr>
          <p:cNvSpPr/>
          <p:nvPr/>
        </p:nvSpPr>
        <p:spPr>
          <a:xfrm>
            <a:off x="7699680" y="4345306"/>
            <a:ext cx="846406" cy="357994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73F9721-D30D-4694-8816-F83371C0038B}"/>
              </a:ext>
            </a:extLst>
          </p:cNvPr>
          <p:cNvSpPr/>
          <p:nvPr/>
        </p:nvSpPr>
        <p:spPr>
          <a:xfrm>
            <a:off x="5410123" y="4360352"/>
            <a:ext cx="846406" cy="357994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0AA8DE-AA0E-4696-B463-959CF72190EA}"/>
              </a:ext>
            </a:extLst>
          </p:cNvPr>
          <p:cNvGrpSpPr/>
          <p:nvPr/>
        </p:nvGrpSpPr>
        <p:grpSpPr>
          <a:xfrm>
            <a:off x="2786268" y="2217472"/>
            <a:ext cx="580553" cy="1481073"/>
            <a:chOff x="683106" y="542552"/>
            <a:chExt cx="580553" cy="148107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7B09CD9-BF15-4AAB-9902-EE5BBDDFD768}"/>
                </a:ext>
              </a:extLst>
            </p:cNvPr>
            <p:cNvGrpSpPr/>
            <p:nvPr/>
          </p:nvGrpSpPr>
          <p:grpSpPr>
            <a:xfrm>
              <a:off x="683106" y="542552"/>
              <a:ext cx="580553" cy="846405"/>
              <a:chOff x="710262" y="743874"/>
              <a:chExt cx="445890" cy="65007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056BC94-3E08-41FC-A209-39D1B0360824}"/>
                  </a:ext>
                </a:extLst>
              </p:cNvPr>
              <p:cNvGrpSpPr/>
              <p:nvPr/>
            </p:nvGrpSpPr>
            <p:grpSpPr>
              <a:xfrm rot="5400000">
                <a:off x="616547" y="846186"/>
                <a:ext cx="633320" cy="445890"/>
                <a:chOff x="2511308" y="164954"/>
                <a:chExt cx="830586" cy="58477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1B62794-5E30-461B-96B5-F3A3FC1AA74C}"/>
                    </a:ext>
                  </a:extLst>
                </p:cNvPr>
                <p:cNvSpPr/>
                <p:nvPr/>
              </p:nvSpPr>
              <p:spPr>
                <a:xfrm>
                  <a:off x="2949172" y="302302"/>
                  <a:ext cx="156112" cy="340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0CA034E-7890-42D7-9EFA-B3F115D8DCF3}"/>
                    </a:ext>
                  </a:extLst>
                </p:cNvPr>
                <p:cNvSpPr/>
                <p:nvPr/>
              </p:nvSpPr>
              <p:spPr>
                <a:xfrm rot="10800000">
                  <a:off x="2511308" y="309564"/>
                  <a:ext cx="37224" cy="340659"/>
                </a:xfrm>
                <a:prstGeom prst="rect">
                  <a:avLst/>
                </a:prstGeom>
                <a:pattFill prst="dkDnDiag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B8E5B63-A71B-464B-9CCC-C131F4A7B333}"/>
                    </a:ext>
                  </a:extLst>
                </p:cNvPr>
                <p:cNvSpPr/>
                <p:nvPr/>
              </p:nvSpPr>
              <p:spPr>
                <a:xfrm rot="10800000">
                  <a:off x="2549144" y="309564"/>
                  <a:ext cx="37224" cy="340659"/>
                </a:xfrm>
                <a:prstGeom prst="rect">
                  <a:avLst/>
                </a:prstGeom>
                <a:pattFill prst="dotDmnd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ACD3DFF5-6033-4D50-A7D8-D47C54D54AC4}"/>
                    </a:ext>
                  </a:extLst>
                </p:cNvPr>
                <p:cNvSpPr/>
                <p:nvPr/>
              </p:nvSpPr>
              <p:spPr>
                <a:xfrm rot="10800000">
                  <a:off x="2585009" y="309564"/>
                  <a:ext cx="37224" cy="340659"/>
                </a:xfrm>
                <a:prstGeom prst="rect">
                  <a:avLst/>
                </a:prstGeom>
                <a:pattFill prst="trellis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F071FBC-0BCA-4883-BAA2-6C57BD876ED5}"/>
                    </a:ext>
                  </a:extLst>
                </p:cNvPr>
                <p:cNvSpPr/>
                <p:nvPr/>
              </p:nvSpPr>
              <p:spPr>
                <a:xfrm rot="10800000">
                  <a:off x="2622845" y="309564"/>
                  <a:ext cx="37224" cy="340659"/>
                </a:xfrm>
                <a:prstGeom prst="rect">
                  <a:avLst/>
                </a:prstGeom>
                <a:pattFill prst="wave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CDFFCC2E-2149-4ED7-9204-48EF4F86B9ED}"/>
                    </a:ext>
                  </a:extLst>
                </p:cNvPr>
                <p:cNvSpPr/>
                <p:nvPr/>
              </p:nvSpPr>
              <p:spPr>
                <a:xfrm rot="10800000">
                  <a:off x="2659718" y="309564"/>
                  <a:ext cx="37224" cy="340659"/>
                </a:xfrm>
                <a:prstGeom prst="rect">
                  <a:avLst/>
                </a:prstGeom>
                <a:pattFill prst="pct75">
                  <a:fgClr>
                    <a:schemeClr val="bg1"/>
                  </a:fgClr>
                  <a:bgClr>
                    <a:srgbClr val="DA00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BC5CA24-B5C2-4FC5-BD28-61F3D0AD916F}"/>
                    </a:ext>
                  </a:extLst>
                </p:cNvPr>
                <p:cNvSpPr/>
                <p:nvPr/>
              </p:nvSpPr>
              <p:spPr>
                <a:xfrm rot="10800000">
                  <a:off x="2703479" y="309564"/>
                  <a:ext cx="37224" cy="340659"/>
                </a:xfrm>
                <a:prstGeom prst="rect">
                  <a:avLst/>
                </a:prstGeom>
                <a:pattFill prst="divot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CC22D7DD-483F-4794-83BF-2556DFD819CF}"/>
                    </a:ext>
                  </a:extLst>
                </p:cNvPr>
                <p:cNvSpPr/>
                <p:nvPr/>
              </p:nvSpPr>
              <p:spPr>
                <a:xfrm rot="10800000">
                  <a:off x="2741315" y="309564"/>
                  <a:ext cx="37224" cy="340659"/>
                </a:xfrm>
                <a:prstGeom prst="rect">
                  <a:avLst/>
                </a:prstGeom>
                <a:pattFill prst="smConfetti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6FF3AEDD-D069-4C53-BAA0-FD0AFBBE1087}"/>
                    </a:ext>
                  </a:extLst>
                </p:cNvPr>
                <p:cNvSpPr/>
                <p:nvPr/>
              </p:nvSpPr>
              <p:spPr>
                <a:xfrm rot="10800000">
                  <a:off x="2777180" y="309564"/>
                  <a:ext cx="37224" cy="340659"/>
                </a:xfrm>
                <a:prstGeom prst="rect">
                  <a:avLst/>
                </a:prstGeom>
                <a:pattFill prst="weave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74CA8D4-8AC8-4340-9574-F988AC237F61}"/>
                    </a:ext>
                  </a:extLst>
                </p:cNvPr>
                <p:cNvSpPr/>
                <p:nvPr/>
              </p:nvSpPr>
              <p:spPr>
                <a:xfrm rot="10800000">
                  <a:off x="2815016" y="309564"/>
                  <a:ext cx="37224" cy="340659"/>
                </a:xfrm>
                <a:prstGeom prst="rect">
                  <a:avLst/>
                </a:prstGeom>
                <a:pattFill prst="trellis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D993395F-7DB9-48E9-834F-38DC53D60CC8}"/>
                    </a:ext>
                  </a:extLst>
                </p:cNvPr>
                <p:cNvSpPr/>
                <p:nvPr/>
              </p:nvSpPr>
              <p:spPr>
                <a:xfrm rot="10800000">
                  <a:off x="2851890" y="309564"/>
                  <a:ext cx="37224" cy="340659"/>
                </a:xfrm>
                <a:prstGeom prst="rect">
                  <a:avLst/>
                </a:prstGeom>
                <a:pattFill prst="openDmnd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AB6E7F9-ED3C-49F2-BDAD-9196469D1926}"/>
                    </a:ext>
                  </a:extLst>
                </p:cNvPr>
                <p:cNvSpPr/>
                <p:nvPr/>
              </p:nvSpPr>
              <p:spPr>
                <a:xfrm rot="10800000">
                  <a:off x="3155001" y="309564"/>
                  <a:ext cx="37224" cy="340659"/>
                </a:xfrm>
                <a:prstGeom prst="rect">
                  <a:avLst/>
                </a:prstGeom>
                <a:pattFill prst="pct70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E1DBBCD1-F844-4462-A2F2-A9CAD75309E9}"/>
                    </a:ext>
                  </a:extLst>
                </p:cNvPr>
                <p:cNvSpPr/>
                <p:nvPr/>
              </p:nvSpPr>
              <p:spPr>
                <a:xfrm rot="10800000">
                  <a:off x="3192837" y="309564"/>
                  <a:ext cx="37224" cy="340659"/>
                </a:xfrm>
                <a:prstGeom prst="rect">
                  <a:avLst/>
                </a:prstGeom>
                <a:pattFill prst="smCheck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3F2849C5-509B-4B25-A87E-E0005682C9C0}"/>
                    </a:ext>
                  </a:extLst>
                </p:cNvPr>
                <p:cNvSpPr/>
                <p:nvPr/>
              </p:nvSpPr>
              <p:spPr>
                <a:xfrm rot="10800000">
                  <a:off x="3228703" y="309564"/>
                  <a:ext cx="37224" cy="340659"/>
                </a:xfrm>
                <a:prstGeom prst="rect">
                  <a:avLst/>
                </a:prstGeom>
                <a:pattFill prst="pct60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0686C94-EEB0-40CB-83EC-0B1ED829CB5C}"/>
                    </a:ext>
                  </a:extLst>
                </p:cNvPr>
                <p:cNvSpPr/>
                <p:nvPr/>
              </p:nvSpPr>
              <p:spPr>
                <a:xfrm rot="10800000">
                  <a:off x="3266538" y="309564"/>
                  <a:ext cx="37224" cy="340659"/>
                </a:xfrm>
                <a:prstGeom prst="rect">
                  <a:avLst/>
                </a:prstGeom>
                <a:pattFill prst="dashDnDiag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4A5B3BC-B5A5-4A68-B82A-F7E2025B0832}"/>
                    </a:ext>
                  </a:extLst>
                </p:cNvPr>
                <p:cNvSpPr/>
                <p:nvPr/>
              </p:nvSpPr>
              <p:spPr>
                <a:xfrm rot="10800000">
                  <a:off x="3303412" y="309564"/>
                  <a:ext cx="37224" cy="340659"/>
                </a:xfrm>
                <a:prstGeom prst="rect">
                  <a:avLst/>
                </a:prstGeom>
                <a:pattFill prst="smCheck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17C986F-FE16-400D-A767-EA546CE1AA05}"/>
                    </a:ext>
                  </a:extLst>
                </p:cNvPr>
                <p:cNvSpPr/>
                <p:nvPr/>
              </p:nvSpPr>
              <p:spPr>
                <a:xfrm rot="10800000">
                  <a:off x="3154950" y="307073"/>
                  <a:ext cx="186944" cy="343151"/>
                </a:xfrm>
                <a:prstGeom prst="rect">
                  <a:avLst/>
                </a:prstGeom>
                <a:solidFill>
                  <a:schemeClr val="dk1">
                    <a:alpha val="1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14F3CC9-A9E1-46B4-8B8E-83EBBD7A4671}"/>
                    </a:ext>
                  </a:extLst>
                </p:cNvPr>
                <p:cNvSpPr txBox="1"/>
                <p:nvPr/>
              </p:nvSpPr>
              <p:spPr>
                <a:xfrm rot="10800000">
                  <a:off x="2544523" y="164954"/>
                  <a:ext cx="60917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3200" dirty="0"/>
                </a:p>
              </p:txBody>
            </p:sp>
          </p:grpSp>
          <p:pic>
            <p:nvPicPr>
              <p:cNvPr id="121" name="Picture 12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A0B26CA3-5A5F-4912-BE5D-ECE8A054B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949" y="1074873"/>
                <a:ext cx="161938" cy="137687"/>
              </a:xfrm>
              <a:prstGeom prst="rect">
                <a:avLst/>
              </a:prstGeom>
            </p:spPr>
          </p:pic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3779B55-CC3C-489D-8FB0-FA6F130DA2A4}"/>
                  </a:ext>
                </a:extLst>
              </p:cNvPr>
              <p:cNvSpPr/>
              <p:nvPr/>
            </p:nvSpPr>
            <p:spPr>
              <a:xfrm rot="16200000">
                <a:off x="587777" y="939037"/>
                <a:ext cx="650077" cy="259752"/>
              </a:xfrm>
              <a:prstGeom prst="rect">
                <a:avLst/>
              </a:prstGeom>
              <a:solidFill>
                <a:schemeClr val="bg1">
                  <a:lumMod val="85000"/>
                  <a:alpha val="22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9FB2C7F-C822-4BB9-853E-1419AA53BA64}"/>
                </a:ext>
              </a:extLst>
            </p:cNvPr>
            <p:cNvSpPr txBox="1"/>
            <p:nvPr/>
          </p:nvSpPr>
          <p:spPr>
            <a:xfrm rot="5400000">
              <a:off x="419665" y="1217739"/>
              <a:ext cx="1150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…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595BC54-D24A-497D-9D45-213656F7939B}"/>
              </a:ext>
            </a:extLst>
          </p:cNvPr>
          <p:cNvCxnSpPr>
            <a:cxnSpLocks/>
          </p:cNvCxnSpPr>
          <p:nvPr/>
        </p:nvCxnSpPr>
        <p:spPr>
          <a:xfrm>
            <a:off x="8764058" y="1916378"/>
            <a:ext cx="0" cy="956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Flowchart: Manual Operation 141">
            <a:extLst>
              <a:ext uri="{FF2B5EF4-FFF2-40B4-BE49-F238E27FC236}">
                <a16:creationId xmlns:a16="http://schemas.microsoft.com/office/drawing/2014/main" id="{D888770B-C8B9-452B-A587-2EB8CD4ED89B}"/>
              </a:ext>
            </a:extLst>
          </p:cNvPr>
          <p:cNvSpPr/>
          <p:nvPr/>
        </p:nvSpPr>
        <p:spPr>
          <a:xfrm>
            <a:off x="8244236" y="2020959"/>
            <a:ext cx="1039643" cy="950133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0DBA6FB2-D7D7-49C1-89B2-E274028F9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3069" y="2086686"/>
          <a:ext cx="8715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95000" imgH="203040" progId="Equation.DSMT4">
                  <p:embed/>
                </p:oleObj>
              </mc:Choice>
              <mc:Fallback>
                <p:oleObj name="Equation" r:id="rId12" imgW="495000" imgH="203040" progId="Equation.DSMT4">
                  <p:embed/>
                  <p:pic>
                    <p:nvPicPr>
                      <p:cNvPr id="143" name="Object 142">
                        <a:extLst>
                          <a:ext uri="{FF2B5EF4-FFF2-40B4-BE49-F238E27FC236}">
                            <a16:creationId xmlns:a16="http://schemas.microsoft.com/office/drawing/2014/main" id="{0DBA6FB2-D7D7-49C1-89B2-E274028F98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43069" y="2086686"/>
                        <a:ext cx="87153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" name="Picture 143" descr="A picture containing shape&#10;&#10;Description automatically generated">
            <a:extLst>
              <a:ext uri="{FF2B5EF4-FFF2-40B4-BE49-F238E27FC236}">
                <a16:creationId xmlns:a16="http://schemas.microsoft.com/office/drawing/2014/main" id="{6B0E11D6-4F75-48C5-A95F-40715D8AE6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3" y="2614666"/>
            <a:ext cx="280987" cy="280987"/>
          </a:xfrm>
          <a:prstGeom prst="rect">
            <a:avLst/>
          </a:prstGeom>
        </p:spPr>
      </p:pic>
      <p:graphicFrame>
        <p:nvGraphicFramePr>
          <p:cNvPr id="145" name="Object 144">
            <a:extLst>
              <a:ext uri="{FF2B5EF4-FFF2-40B4-BE49-F238E27FC236}">
                <a16:creationId xmlns:a16="http://schemas.microsoft.com/office/drawing/2014/main" id="{381818FD-50D9-424B-A410-34AE0BF427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8975" y="1516168"/>
          <a:ext cx="324800" cy="48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145" name="Object 144">
                        <a:extLst>
                          <a:ext uri="{FF2B5EF4-FFF2-40B4-BE49-F238E27FC236}">
                            <a16:creationId xmlns:a16="http://schemas.microsoft.com/office/drawing/2014/main" id="{381818FD-50D9-424B-A410-34AE0BF42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18975" y="1516168"/>
                        <a:ext cx="324800" cy="48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B04EC46-3AF0-4533-9405-42239A6292B4}"/>
              </a:ext>
            </a:extLst>
          </p:cNvPr>
          <p:cNvGrpSpPr/>
          <p:nvPr/>
        </p:nvGrpSpPr>
        <p:grpSpPr>
          <a:xfrm>
            <a:off x="7736440" y="2218812"/>
            <a:ext cx="580553" cy="1479733"/>
            <a:chOff x="683106" y="542654"/>
            <a:chExt cx="580553" cy="147973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74BB1FB-421E-4DAF-B2D5-C5B1C2A84EC1}"/>
                </a:ext>
              </a:extLst>
            </p:cNvPr>
            <p:cNvGrpSpPr/>
            <p:nvPr/>
          </p:nvGrpSpPr>
          <p:grpSpPr>
            <a:xfrm>
              <a:off x="683106" y="542654"/>
              <a:ext cx="580553" cy="846406"/>
              <a:chOff x="710262" y="743953"/>
              <a:chExt cx="445890" cy="650077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F36120D-F6A9-4AD1-813D-64C31EE98F1B}"/>
                  </a:ext>
                </a:extLst>
              </p:cNvPr>
              <p:cNvGrpSpPr/>
              <p:nvPr/>
            </p:nvGrpSpPr>
            <p:grpSpPr>
              <a:xfrm rot="5400000">
                <a:off x="616547" y="846186"/>
                <a:ext cx="633320" cy="445890"/>
                <a:chOff x="2511308" y="164954"/>
                <a:chExt cx="830586" cy="584775"/>
              </a:xfrm>
            </p:grpSpPr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258AA337-5CBA-48C2-8BE2-0177B58D94E1}"/>
                    </a:ext>
                  </a:extLst>
                </p:cNvPr>
                <p:cNvSpPr/>
                <p:nvPr/>
              </p:nvSpPr>
              <p:spPr>
                <a:xfrm>
                  <a:off x="2949172" y="302302"/>
                  <a:ext cx="156112" cy="340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F5A25B4-897A-4012-9605-060FE14D9242}"/>
                    </a:ext>
                  </a:extLst>
                </p:cNvPr>
                <p:cNvSpPr/>
                <p:nvPr/>
              </p:nvSpPr>
              <p:spPr>
                <a:xfrm rot="10800000">
                  <a:off x="2511308" y="309564"/>
                  <a:ext cx="37224" cy="340659"/>
                </a:xfrm>
                <a:prstGeom prst="rect">
                  <a:avLst/>
                </a:prstGeom>
                <a:pattFill prst="dkDnDiag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D8D4007-2BC6-4B85-A36E-48BD02A628A0}"/>
                    </a:ext>
                  </a:extLst>
                </p:cNvPr>
                <p:cNvSpPr/>
                <p:nvPr/>
              </p:nvSpPr>
              <p:spPr>
                <a:xfrm rot="10800000">
                  <a:off x="2549144" y="309564"/>
                  <a:ext cx="37224" cy="340659"/>
                </a:xfrm>
                <a:prstGeom prst="rect">
                  <a:avLst/>
                </a:prstGeom>
                <a:pattFill prst="dotDmnd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A4CD1A1-F220-4035-870E-8612D9374E72}"/>
                    </a:ext>
                  </a:extLst>
                </p:cNvPr>
                <p:cNvSpPr/>
                <p:nvPr/>
              </p:nvSpPr>
              <p:spPr>
                <a:xfrm rot="10800000">
                  <a:off x="2585009" y="309564"/>
                  <a:ext cx="37224" cy="340659"/>
                </a:xfrm>
                <a:prstGeom prst="rect">
                  <a:avLst/>
                </a:prstGeom>
                <a:pattFill prst="trellis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76D8D012-F213-499D-8CBB-D62C057210AF}"/>
                    </a:ext>
                  </a:extLst>
                </p:cNvPr>
                <p:cNvSpPr/>
                <p:nvPr/>
              </p:nvSpPr>
              <p:spPr>
                <a:xfrm rot="10800000">
                  <a:off x="2622845" y="309564"/>
                  <a:ext cx="37224" cy="340659"/>
                </a:xfrm>
                <a:prstGeom prst="rect">
                  <a:avLst/>
                </a:prstGeom>
                <a:pattFill prst="wave">
                  <a:fgClr>
                    <a:schemeClr val="bg1"/>
                  </a:fgClr>
                  <a:bgClr>
                    <a:srgbClr val="FF7C8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865F835-0E75-4D16-A297-CEDA3F0A98AF}"/>
                    </a:ext>
                  </a:extLst>
                </p:cNvPr>
                <p:cNvSpPr/>
                <p:nvPr/>
              </p:nvSpPr>
              <p:spPr>
                <a:xfrm rot="10800000">
                  <a:off x="2659718" y="309564"/>
                  <a:ext cx="37224" cy="340659"/>
                </a:xfrm>
                <a:prstGeom prst="rect">
                  <a:avLst/>
                </a:prstGeom>
                <a:pattFill prst="pct75">
                  <a:fgClr>
                    <a:schemeClr val="bg1"/>
                  </a:fgClr>
                  <a:bgClr>
                    <a:srgbClr val="DA00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30187927-CDFD-4FAA-81E6-B13A0E999AEB}"/>
                    </a:ext>
                  </a:extLst>
                </p:cNvPr>
                <p:cNvSpPr/>
                <p:nvPr/>
              </p:nvSpPr>
              <p:spPr>
                <a:xfrm rot="10800000">
                  <a:off x="2703479" y="309564"/>
                  <a:ext cx="37224" cy="340659"/>
                </a:xfrm>
                <a:prstGeom prst="rect">
                  <a:avLst/>
                </a:prstGeom>
                <a:pattFill prst="divot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04AC9CDB-D6A6-42FD-A972-FCF895E8B4EA}"/>
                    </a:ext>
                  </a:extLst>
                </p:cNvPr>
                <p:cNvSpPr/>
                <p:nvPr/>
              </p:nvSpPr>
              <p:spPr>
                <a:xfrm rot="10800000">
                  <a:off x="2741315" y="309564"/>
                  <a:ext cx="37224" cy="340659"/>
                </a:xfrm>
                <a:prstGeom prst="rect">
                  <a:avLst/>
                </a:prstGeom>
                <a:pattFill prst="smConfetti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F0418EE-593B-48F1-9726-7E53E15DAE4D}"/>
                    </a:ext>
                  </a:extLst>
                </p:cNvPr>
                <p:cNvSpPr/>
                <p:nvPr/>
              </p:nvSpPr>
              <p:spPr>
                <a:xfrm rot="10800000">
                  <a:off x="2777180" y="309564"/>
                  <a:ext cx="37224" cy="340659"/>
                </a:xfrm>
                <a:prstGeom prst="rect">
                  <a:avLst/>
                </a:prstGeom>
                <a:pattFill prst="weave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581CF4B-9D30-4FBF-B8FD-64EE5A2EF276}"/>
                    </a:ext>
                  </a:extLst>
                </p:cNvPr>
                <p:cNvSpPr/>
                <p:nvPr/>
              </p:nvSpPr>
              <p:spPr>
                <a:xfrm rot="10800000">
                  <a:off x="2815016" y="309564"/>
                  <a:ext cx="37224" cy="340659"/>
                </a:xfrm>
                <a:prstGeom prst="rect">
                  <a:avLst/>
                </a:prstGeom>
                <a:pattFill prst="trellis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236F9259-F45E-4C30-946A-1A0E65924713}"/>
                    </a:ext>
                  </a:extLst>
                </p:cNvPr>
                <p:cNvSpPr/>
                <p:nvPr/>
              </p:nvSpPr>
              <p:spPr>
                <a:xfrm rot="10800000">
                  <a:off x="2851890" y="309564"/>
                  <a:ext cx="37224" cy="340659"/>
                </a:xfrm>
                <a:prstGeom prst="rect">
                  <a:avLst/>
                </a:prstGeom>
                <a:pattFill prst="openDmnd">
                  <a:fgClr>
                    <a:schemeClr val="bg1"/>
                  </a:fgClr>
                  <a:bgClr>
                    <a:srgbClr val="66CCFF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04B4194C-2CB8-4D26-B382-51B5E44A29C3}"/>
                    </a:ext>
                  </a:extLst>
                </p:cNvPr>
                <p:cNvSpPr/>
                <p:nvPr/>
              </p:nvSpPr>
              <p:spPr>
                <a:xfrm rot="10800000">
                  <a:off x="3155001" y="309564"/>
                  <a:ext cx="37224" cy="340659"/>
                </a:xfrm>
                <a:prstGeom prst="rect">
                  <a:avLst/>
                </a:prstGeom>
                <a:pattFill prst="pct70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247FB1D-136C-4921-B7EA-258AC43396E2}"/>
                    </a:ext>
                  </a:extLst>
                </p:cNvPr>
                <p:cNvSpPr/>
                <p:nvPr/>
              </p:nvSpPr>
              <p:spPr>
                <a:xfrm rot="10800000">
                  <a:off x="3192837" y="309564"/>
                  <a:ext cx="37224" cy="340659"/>
                </a:xfrm>
                <a:prstGeom prst="rect">
                  <a:avLst/>
                </a:prstGeom>
                <a:pattFill prst="smCheck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47CA5AF3-0EE8-4FF4-979E-045ED9DADD12}"/>
                    </a:ext>
                  </a:extLst>
                </p:cNvPr>
                <p:cNvSpPr/>
                <p:nvPr/>
              </p:nvSpPr>
              <p:spPr>
                <a:xfrm rot="10800000">
                  <a:off x="3228703" y="309564"/>
                  <a:ext cx="37224" cy="340659"/>
                </a:xfrm>
                <a:prstGeom prst="rect">
                  <a:avLst/>
                </a:prstGeom>
                <a:pattFill prst="pct60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43D912CD-33D0-4BD9-B9F7-73CD3440049E}"/>
                    </a:ext>
                  </a:extLst>
                </p:cNvPr>
                <p:cNvSpPr/>
                <p:nvPr/>
              </p:nvSpPr>
              <p:spPr>
                <a:xfrm rot="10800000">
                  <a:off x="3266538" y="309564"/>
                  <a:ext cx="37224" cy="340659"/>
                </a:xfrm>
                <a:prstGeom prst="rect">
                  <a:avLst/>
                </a:prstGeom>
                <a:pattFill prst="dashDnDiag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38E9BDB1-88F1-4D2C-9746-0853A9D6A8AA}"/>
                    </a:ext>
                  </a:extLst>
                </p:cNvPr>
                <p:cNvSpPr/>
                <p:nvPr/>
              </p:nvSpPr>
              <p:spPr>
                <a:xfrm rot="10800000">
                  <a:off x="3303412" y="309564"/>
                  <a:ext cx="37224" cy="340659"/>
                </a:xfrm>
                <a:prstGeom prst="rect">
                  <a:avLst/>
                </a:prstGeom>
                <a:pattFill prst="smCheck">
                  <a:fgClr>
                    <a:schemeClr val="bg1"/>
                  </a:fgClr>
                  <a:bgClr>
                    <a:srgbClr val="00FF00"/>
                  </a:bgClr>
                </a:patt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F2B79E2-0518-4622-8158-167FDC0D698D}"/>
                    </a:ext>
                  </a:extLst>
                </p:cNvPr>
                <p:cNvSpPr/>
                <p:nvPr/>
              </p:nvSpPr>
              <p:spPr>
                <a:xfrm rot="10800000">
                  <a:off x="3154950" y="307073"/>
                  <a:ext cx="186944" cy="343151"/>
                </a:xfrm>
                <a:prstGeom prst="rect">
                  <a:avLst/>
                </a:prstGeom>
                <a:solidFill>
                  <a:schemeClr val="dk1">
                    <a:alpha val="1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93C24292-6DBF-4F38-849A-D4331860DEFD}"/>
                    </a:ext>
                  </a:extLst>
                </p:cNvPr>
                <p:cNvSpPr txBox="1"/>
                <p:nvPr/>
              </p:nvSpPr>
              <p:spPr>
                <a:xfrm rot="10800000">
                  <a:off x="2544523" y="164954"/>
                  <a:ext cx="60917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3200" dirty="0"/>
                </a:p>
              </p:txBody>
            </p:sp>
          </p:grpSp>
          <p:pic>
            <p:nvPicPr>
              <p:cNvPr id="150" name="Picture 149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C4202EAB-4FB2-4C09-BE56-81697C53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782" y="1067963"/>
                <a:ext cx="161938" cy="137687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97AF676-5BE0-4DAB-8FB9-C1AA7BCDA606}"/>
                  </a:ext>
                </a:extLst>
              </p:cNvPr>
              <p:cNvSpPr/>
              <p:nvPr/>
            </p:nvSpPr>
            <p:spPr>
              <a:xfrm rot="16200000">
                <a:off x="590477" y="939116"/>
                <a:ext cx="650077" cy="259752"/>
              </a:xfrm>
              <a:prstGeom prst="rect">
                <a:avLst/>
              </a:prstGeom>
              <a:solidFill>
                <a:schemeClr val="bg1">
                  <a:lumMod val="85000"/>
                  <a:alpha val="22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84B0DF-18AC-4F29-8409-F294C960F999}"/>
                </a:ext>
              </a:extLst>
            </p:cNvPr>
            <p:cNvSpPr txBox="1"/>
            <p:nvPr/>
          </p:nvSpPr>
          <p:spPr>
            <a:xfrm rot="5400000">
              <a:off x="414057" y="1216501"/>
              <a:ext cx="1150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…</a:t>
              </a:r>
            </a:p>
          </p:txBody>
        </p:sp>
      </p:grpSp>
      <p:graphicFrame>
        <p:nvGraphicFramePr>
          <p:cNvPr id="170" name="Object 169">
            <a:extLst>
              <a:ext uri="{FF2B5EF4-FFF2-40B4-BE49-F238E27FC236}">
                <a16:creationId xmlns:a16="http://schemas.microsoft.com/office/drawing/2014/main" id="{FA8EF6FB-0CAA-4BCE-8FB7-13697446F0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4424" y="3592023"/>
          <a:ext cx="804443" cy="3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57200" imgH="203040" progId="Equation.DSMT4">
                  <p:embed/>
                </p:oleObj>
              </mc:Choice>
              <mc:Fallback>
                <p:oleObj name="Equation" r:id="rId19" imgW="457200" imgH="203040" progId="Equation.DSMT4">
                  <p:embed/>
                  <p:pic>
                    <p:nvPicPr>
                      <p:cNvPr id="170" name="Object 169">
                        <a:extLst>
                          <a:ext uri="{FF2B5EF4-FFF2-40B4-BE49-F238E27FC236}">
                            <a16:creationId xmlns:a16="http://schemas.microsoft.com/office/drawing/2014/main" id="{FA8EF6FB-0CAA-4BCE-8FB7-13697446F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54424" y="3592023"/>
                        <a:ext cx="804443" cy="357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" name="TextBox 170">
            <a:extLst>
              <a:ext uri="{FF2B5EF4-FFF2-40B4-BE49-F238E27FC236}">
                <a16:creationId xmlns:a16="http://schemas.microsoft.com/office/drawing/2014/main" id="{DAA13282-9006-4B25-B67C-C6E56E8E97B3}"/>
              </a:ext>
            </a:extLst>
          </p:cNvPr>
          <p:cNvSpPr txBox="1"/>
          <p:nvPr/>
        </p:nvSpPr>
        <p:spPr>
          <a:xfrm>
            <a:off x="149327" y="145804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Progressive following</a:t>
            </a:r>
          </a:p>
        </p:txBody>
      </p:sp>
    </p:spTree>
    <p:extLst>
      <p:ext uri="{BB962C8B-B14F-4D97-AF65-F5344CB8AC3E}">
        <p14:creationId xmlns:p14="http://schemas.microsoft.com/office/powerpoint/2010/main" val="122815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FA73750-46B3-4ED4-A84C-AFEFF17A2BDC}"/>
              </a:ext>
            </a:extLst>
          </p:cNvPr>
          <p:cNvSpPr txBox="1"/>
          <p:nvPr/>
        </p:nvSpPr>
        <p:spPr>
          <a:xfrm>
            <a:off x="2409825" y="111112"/>
            <a:ext cx="2062188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Training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2D79AA-8D92-4938-9EE5-DC96F0CDB302}"/>
              </a:ext>
            </a:extLst>
          </p:cNvPr>
          <p:cNvSpPr/>
          <p:nvPr/>
        </p:nvSpPr>
        <p:spPr>
          <a:xfrm>
            <a:off x="127000" y="111112"/>
            <a:ext cx="6096000" cy="6127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5BE52D-EE2A-413B-B7B0-76B8F45C1ACD}"/>
              </a:ext>
            </a:extLst>
          </p:cNvPr>
          <p:cNvGrpSpPr/>
          <p:nvPr/>
        </p:nvGrpSpPr>
        <p:grpSpPr>
          <a:xfrm>
            <a:off x="2030582" y="1235398"/>
            <a:ext cx="1779280" cy="4627421"/>
            <a:chOff x="2030582" y="1235398"/>
            <a:chExt cx="1779280" cy="46274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A685841-AF7A-43A5-A1BB-5233D6BE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30" b="96580" l="9455" r="89455">
                          <a14:foregroundMark x1="56727" y1="12038" x2="34545" y2="19562"/>
                          <a14:foregroundMark x1="34545" y1="19562" x2="66909" y2="12312"/>
                          <a14:foregroundMark x1="66909" y1="12312" x2="60364" y2="22572"/>
                          <a14:foregroundMark x1="60364" y1="22572" x2="51273" y2="24487"/>
                          <a14:foregroundMark x1="44727" y1="9850" x2="18545" y2="12996"/>
                          <a14:foregroundMark x1="18545" y1="12996" x2="17455" y2="10123"/>
                          <a14:foregroundMark x1="32364" y1="5472" x2="61091" y2="7934"/>
                          <a14:foregroundMark x1="61091" y1="7934" x2="84364" y2="13953"/>
                          <a14:foregroundMark x1="84364" y1="13953" x2="89818" y2="24077"/>
                          <a14:foregroundMark x1="89818" y1="24077" x2="73818" y2="32695"/>
                          <a14:foregroundMark x1="73818" y1="32695" x2="33455" y2="32148"/>
                          <a14:foregroundMark x1="21455" y1="29275" x2="26545" y2="30506"/>
                          <a14:foregroundMark x1="79273" y1="30096" x2="51636" y2="31190"/>
                          <a14:foregroundMark x1="51636" y1="31190" x2="66909" y2="31464"/>
                          <a14:foregroundMark x1="86909" y1="11902" x2="89455" y2="11218"/>
                          <a14:foregroundMark x1="76727" y1="6566" x2="30909" y2="6977"/>
                          <a14:foregroundMark x1="78182" y1="42681" x2="58182" y2="52531"/>
                          <a14:foregroundMark x1="58182" y1="52531" x2="27273" y2="52394"/>
                          <a14:foregroundMark x1="27273" y1="52394" x2="49818" y2="45964"/>
                          <a14:foregroundMark x1="49818" y1="45964" x2="54545" y2="48290"/>
                          <a14:foregroundMark x1="19636" y1="56498" x2="19636" y2="59097"/>
                          <a14:foregroundMark x1="82545" y1="39124" x2="67636" y2="39261"/>
                          <a14:foregroundMark x1="73818" y1="38577" x2="59636" y2="39124"/>
                          <a14:foregroundMark x1="77091" y1="38577" x2="69091" y2="38714"/>
                          <a14:foregroundMark x1="57818" y1="39535" x2="53091" y2="39808"/>
                          <a14:foregroundMark x1="22909" y1="41997" x2="19636" y2="44323"/>
                          <a14:foregroundMark x1="18545" y1="42408" x2="21091" y2="45144"/>
                          <a14:foregroundMark x1="24364" y1="41313" x2="18182" y2="45828"/>
                          <a14:foregroundMark x1="70545" y1="53215" x2="69091" y2="51984"/>
                          <a14:foregroundMark x1="62909" y1="55540" x2="62909" y2="55814"/>
                          <a14:foregroundMark x1="65091" y1="56908" x2="72727" y2="59918"/>
                          <a14:foregroundMark x1="52727" y1="79070" x2="68727" y2="84268"/>
                          <a14:foregroundMark x1="54909" y1="88919" x2="27636" y2="85773"/>
                          <a14:foregroundMark x1="27636" y1="85773" x2="64000" y2="81806"/>
                          <a14:foregroundMark x1="64000" y1="81806" x2="64000" y2="93707"/>
                          <a14:foregroundMark x1="64000" y1="93707" x2="37455" y2="90698"/>
                          <a14:foregroundMark x1="37455" y1="90698" x2="22545" y2="82079"/>
                          <a14:foregroundMark x1="22545" y1="82079" x2="30182" y2="71956"/>
                          <a14:foregroundMark x1="30182" y1="71956" x2="61091" y2="72093"/>
                          <a14:foregroundMark x1="61091" y1="72093" x2="86909" y2="75650"/>
                          <a14:foregroundMark x1="86909" y1="75650" x2="78182" y2="96580"/>
                          <a14:foregroundMark x1="78182" y1="96580" x2="67273" y2="96443"/>
                          <a14:foregroundMark x1="20364" y1="74282" x2="21818" y2="80164"/>
                          <a14:foregroundMark x1="30182" y1="71135" x2="49091" y2="71135"/>
                          <a14:foregroundMark x1="48727" y1="71135" x2="55636" y2="71409"/>
                          <a14:foregroundMark x1="30545" y1="70315" x2="28000" y2="70999"/>
                          <a14:foregroundMark x1="28727" y1="69904" x2="27636" y2="71135"/>
                          <a14:foregroundMark x1="22545" y1="86867" x2="25091" y2="92339"/>
                          <a14:foregroundMark x1="21455" y1="86594" x2="19273" y2="90971"/>
                          <a14:foregroundMark x1="18545" y1="91929" x2="20364" y2="86047"/>
                          <a14:foregroundMark x1="17455" y1="89877" x2="20364" y2="86047"/>
                          <a14:foregroundMark x1="58182" y1="80301" x2="68000" y2="81943"/>
                          <a14:foregroundMark x1="64364" y1="76471" x2="70545" y2="81259"/>
                          <a14:foregroundMark x1="55636" y1="77018" x2="62182" y2="77291"/>
                          <a14:foregroundMark x1="42909" y1="77565" x2="39636" y2="77975"/>
                          <a14:foregroundMark x1="38545" y1="79207" x2="39636" y2="79070"/>
                          <a14:foregroundMark x1="82545" y1="71272" x2="72000" y2="71683"/>
                          <a14:foregroundMark x1="59273" y1="71956" x2="82182" y2="77702"/>
                          <a14:foregroundMark x1="82182" y1="77702" x2="82182" y2="80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30582" y="1235398"/>
              <a:ext cx="1779280" cy="4627421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5E7DA-5DBC-4E31-A80D-A0839E8E00C1}"/>
                </a:ext>
              </a:extLst>
            </p:cNvPr>
            <p:cNvGrpSpPr/>
            <p:nvPr/>
          </p:nvGrpSpPr>
          <p:grpSpPr>
            <a:xfrm>
              <a:off x="2495174" y="1544976"/>
              <a:ext cx="1119946" cy="4157681"/>
              <a:chOff x="2495174" y="1544976"/>
              <a:chExt cx="1119946" cy="415768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81360CF-2E18-4DF3-AEC8-B58270A2203B}"/>
                  </a:ext>
                </a:extLst>
              </p:cNvPr>
              <p:cNvGrpSpPr/>
              <p:nvPr/>
            </p:nvGrpSpPr>
            <p:grpSpPr>
              <a:xfrm>
                <a:off x="2495174" y="1544976"/>
                <a:ext cx="1102567" cy="4157681"/>
                <a:chOff x="2495174" y="1544976"/>
                <a:chExt cx="1102567" cy="4157681"/>
              </a:xfrm>
            </p:grpSpPr>
            <p:pic>
              <p:nvPicPr>
                <p:cNvPr id="79" name="Picture 78" descr="A ladybug on a leaf&#10;&#10;Description automatically generated">
                  <a:extLst>
                    <a:ext uri="{FF2B5EF4-FFF2-40B4-BE49-F238E27FC236}">
                      <a16:creationId xmlns:a16="http://schemas.microsoft.com/office/drawing/2014/main" id="{3FEB467D-0ADA-4834-9069-D21927845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19" t="25000" r="14917" b="26198"/>
                <a:stretch/>
              </p:blipFill>
              <p:spPr>
                <a:xfrm>
                  <a:off x="2515469" y="4549406"/>
                  <a:ext cx="1076205" cy="1153251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small bird on a leaf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AB16E15-21B5-4397-91B9-E58E6712C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3" t="23390" r="25643" b="2049"/>
                <a:stretch/>
              </p:blipFill>
              <p:spPr>
                <a:xfrm>
                  <a:off x="2495174" y="1544976"/>
                  <a:ext cx="1102567" cy="1144231"/>
                </a:xfrm>
                <a:prstGeom prst="rect">
                  <a:avLst/>
                </a:prstGeom>
              </p:spPr>
            </p:pic>
          </p:grpSp>
          <p:pic>
            <p:nvPicPr>
              <p:cNvPr id="78" name="Picture 77" descr="A close up of a fish&#10;&#10;Description automatically generated with medium confidence">
                <a:extLst>
                  <a:ext uri="{FF2B5EF4-FFF2-40B4-BE49-F238E27FC236}">
                    <a16:creationId xmlns:a16="http://schemas.microsoft.com/office/drawing/2014/main" id="{08FCAFF8-691B-413A-889B-B2F983A0D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37" y="3051886"/>
                <a:ext cx="1117883" cy="1127796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4DAEC4-52CF-435E-9A6F-D10E423D42B8}"/>
              </a:ext>
            </a:extLst>
          </p:cNvPr>
          <p:cNvSpPr txBox="1"/>
          <p:nvPr/>
        </p:nvSpPr>
        <p:spPr>
          <a:xfrm>
            <a:off x="11876607" y="6497963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191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9961 1.85185E-6 C -0.14427 1.85185E-6 -0.19883 0.2287 -0.19883 0.41458 L -0.19883 0.8300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41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16601 -0.02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Box 774">
            <a:extLst>
              <a:ext uri="{FF2B5EF4-FFF2-40B4-BE49-F238E27FC236}">
                <a16:creationId xmlns:a16="http://schemas.microsoft.com/office/drawing/2014/main" id="{EDA1115C-0217-4895-A88C-E01779B0F11A}"/>
              </a:ext>
            </a:extLst>
          </p:cNvPr>
          <p:cNvSpPr txBox="1"/>
          <p:nvPr/>
        </p:nvSpPr>
        <p:spPr>
          <a:xfrm>
            <a:off x="0" y="2055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E8349-61CE-451C-BB4B-08282167D53E}"/>
              </a:ext>
            </a:extLst>
          </p:cNvPr>
          <p:cNvSpPr txBox="1"/>
          <p:nvPr/>
        </p:nvSpPr>
        <p:spPr>
          <a:xfrm>
            <a:off x="1647339" y="2574400"/>
            <a:ext cx="4767978" cy="345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Object recognition</a:t>
            </a:r>
          </a:p>
          <a:p>
            <a:pPr lvl="1"/>
            <a:r>
              <a:rPr lang="en-US" sz="2000" dirty="0"/>
              <a:t>• </a:t>
            </a:r>
            <a:r>
              <a:rPr lang="en-US" sz="2000" i="1" dirty="0" err="1"/>
              <a:t>mini</a:t>
            </a:r>
            <a:r>
              <a:rPr lang="en-US" sz="2000" dirty="0" err="1"/>
              <a:t>ImageNet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• </a:t>
            </a:r>
            <a:r>
              <a:rPr lang="en-US" sz="2000" dirty="0" err="1"/>
              <a:t>tieredImageNet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• FC100</a:t>
            </a:r>
            <a:endParaRPr lang="en-US" sz="2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Fine-grained classification 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/>
              <a:t>• CUB </a:t>
            </a:r>
            <a:endParaRPr lang="en-US" sz="2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Cross-domain adaptation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/>
              <a:t>• </a:t>
            </a:r>
            <a:r>
              <a:rPr lang="en-US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from </a:t>
            </a:r>
            <a:r>
              <a:rPr lang="en-US" sz="2000" i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mini</a:t>
            </a:r>
            <a:r>
              <a:rPr lang="en-US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ImageNet</a:t>
            </a:r>
            <a:r>
              <a:rPr lang="en-US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to CUB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11E5E-643C-4BCC-AEDF-D307BDDE614E}"/>
              </a:ext>
            </a:extLst>
          </p:cNvPr>
          <p:cNvCxnSpPr>
            <a:cxnSpLocks/>
          </p:cNvCxnSpPr>
          <p:nvPr/>
        </p:nvCxnSpPr>
        <p:spPr>
          <a:xfrm>
            <a:off x="1647339" y="2464219"/>
            <a:ext cx="9463803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390DCE-BBCA-447C-A697-8D717EBD2532}"/>
              </a:ext>
            </a:extLst>
          </p:cNvPr>
          <p:cNvSpPr txBox="1"/>
          <p:nvPr/>
        </p:nvSpPr>
        <p:spPr>
          <a:xfrm>
            <a:off x="1647340" y="1731284"/>
            <a:ext cx="491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Datasets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31FD5-E0D8-41A3-99B4-28CEE582FCAC}"/>
              </a:ext>
            </a:extLst>
          </p:cNvPr>
          <p:cNvSpPr/>
          <p:nvPr/>
        </p:nvSpPr>
        <p:spPr>
          <a:xfrm>
            <a:off x="471340" y="6027525"/>
            <a:ext cx="575034" cy="43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8BFB-AC71-497D-94CF-AAF4D6701FA4}"/>
              </a:ext>
            </a:extLst>
          </p:cNvPr>
          <p:cNvSpPr txBox="1"/>
          <p:nvPr/>
        </p:nvSpPr>
        <p:spPr>
          <a:xfrm>
            <a:off x="8149451" y="2924846"/>
            <a:ext cx="3572809" cy="166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Conv4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ResNet-18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2800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WRN-28-10</a:t>
            </a:r>
            <a:endParaRPr lang="en-US" sz="2800" dirty="0">
              <a:solidFill>
                <a:srgbClr val="C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61ED8-E8ED-4DC6-BB30-CACDB6DE80E7}"/>
              </a:ext>
            </a:extLst>
          </p:cNvPr>
          <p:cNvSpPr txBox="1"/>
          <p:nvPr/>
        </p:nvSpPr>
        <p:spPr>
          <a:xfrm>
            <a:off x="6560427" y="1724029"/>
            <a:ext cx="491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Backbones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64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rapezoid 233">
            <a:extLst>
              <a:ext uri="{FF2B5EF4-FFF2-40B4-BE49-F238E27FC236}">
                <a16:creationId xmlns:a16="http://schemas.microsoft.com/office/drawing/2014/main" id="{9B4C3398-4808-43CB-9664-88E515216543}"/>
              </a:ext>
            </a:extLst>
          </p:cNvPr>
          <p:cNvSpPr/>
          <p:nvPr/>
        </p:nvSpPr>
        <p:spPr>
          <a:xfrm rot="5400000">
            <a:off x="3429638" y="2772249"/>
            <a:ext cx="1966751" cy="1822229"/>
          </a:xfrm>
          <a:prstGeom prst="trapezoid">
            <a:avLst>
              <a:gd name="adj" fmla="val 3941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60B71A6C-52CD-4E1A-9560-B7EE413BFF07}"/>
              </a:ext>
            </a:extLst>
          </p:cNvPr>
          <p:cNvCxnSpPr>
            <a:cxnSpLocks/>
          </p:cNvCxnSpPr>
          <p:nvPr/>
        </p:nvCxnSpPr>
        <p:spPr>
          <a:xfrm>
            <a:off x="2836415" y="3683263"/>
            <a:ext cx="642041" cy="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6D87287-52CC-4047-88D5-32DE71E8A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85" y="2951120"/>
            <a:ext cx="564321" cy="5643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3AC6B0-BCD6-46DA-A729-431149DA39CB}"/>
              </a:ext>
            </a:extLst>
          </p:cNvPr>
          <p:cNvSpPr/>
          <p:nvPr/>
        </p:nvSpPr>
        <p:spPr>
          <a:xfrm rot="18869030">
            <a:off x="1132352" y="302444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32D2F4-EB45-48D9-868A-BF84F7E3D153}"/>
              </a:ext>
            </a:extLst>
          </p:cNvPr>
          <p:cNvSpPr/>
          <p:nvPr/>
        </p:nvSpPr>
        <p:spPr>
          <a:xfrm rot="18871706">
            <a:off x="1054094" y="3498264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CFA25-3E32-4031-B11B-99BE0B5CF5BE}"/>
              </a:ext>
            </a:extLst>
          </p:cNvPr>
          <p:cNvSpPr/>
          <p:nvPr/>
        </p:nvSpPr>
        <p:spPr>
          <a:xfrm rot="20406285">
            <a:off x="1187056" y="2773742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797C74-6BF2-4FD0-9B7F-38E6C479FA4F}"/>
              </a:ext>
            </a:extLst>
          </p:cNvPr>
          <p:cNvSpPr/>
          <p:nvPr/>
        </p:nvSpPr>
        <p:spPr>
          <a:xfrm rot="17628624">
            <a:off x="1543118" y="3319332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8BD46-C114-4D6D-9075-FA18D6489A32}"/>
              </a:ext>
            </a:extLst>
          </p:cNvPr>
          <p:cNvSpPr/>
          <p:nvPr/>
        </p:nvSpPr>
        <p:spPr>
          <a:xfrm rot="18869030">
            <a:off x="1365985" y="3767789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80C746-CE9F-49FE-AA03-F31C1AD8FED9}"/>
              </a:ext>
            </a:extLst>
          </p:cNvPr>
          <p:cNvSpPr/>
          <p:nvPr/>
        </p:nvSpPr>
        <p:spPr>
          <a:xfrm rot="18871706">
            <a:off x="869328" y="2577271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4BC-5B49-44AB-9E2C-3169D8AE4F76}"/>
              </a:ext>
            </a:extLst>
          </p:cNvPr>
          <p:cNvSpPr/>
          <p:nvPr/>
        </p:nvSpPr>
        <p:spPr>
          <a:xfrm rot="18869030">
            <a:off x="575208" y="2996393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7F238-33B6-465A-A722-990D75D71780}"/>
              </a:ext>
            </a:extLst>
          </p:cNvPr>
          <p:cNvSpPr/>
          <p:nvPr/>
        </p:nvSpPr>
        <p:spPr>
          <a:xfrm rot="18869030">
            <a:off x="2006088" y="3967850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DCB6F1-49DC-4AFF-9C18-62FB020B4327}"/>
              </a:ext>
            </a:extLst>
          </p:cNvPr>
          <p:cNvSpPr/>
          <p:nvPr/>
        </p:nvSpPr>
        <p:spPr>
          <a:xfrm rot="20027034">
            <a:off x="1244756" y="3333063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A28B59-F345-4B89-B931-1A4842E0A1C4}"/>
              </a:ext>
            </a:extLst>
          </p:cNvPr>
          <p:cNvSpPr/>
          <p:nvPr/>
        </p:nvSpPr>
        <p:spPr>
          <a:xfrm rot="18698627">
            <a:off x="1233048" y="4224722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911FB4-2C58-476F-8A59-9F37D537171D}"/>
              </a:ext>
            </a:extLst>
          </p:cNvPr>
          <p:cNvSpPr/>
          <p:nvPr/>
        </p:nvSpPr>
        <p:spPr>
          <a:xfrm rot="17628624">
            <a:off x="1285500" y="2580535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E801E-0B5E-428D-B44C-E2EE7DADAA5E}"/>
              </a:ext>
            </a:extLst>
          </p:cNvPr>
          <p:cNvSpPr/>
          <p:nvPr/>
        </p:nvSpPr>
        <p:spPr>
          <a:xfrm rot="19243336">
            <a:off x="1506638" y="2886639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8F1A12-1CBE-4CD8-8334-4AD7CB89BB5C}"/>
              </a:ext>
            </a:extLst>
          </p:cNvPr>
          <p:cNvSpPr/>
          <p:nvPr/>
        </p:nvSpPr>
        <p:spPr>
          <a:xfrm rot="17012925">
            <a:off x="896839" y="3240207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F006A6-89D4-4C3F-897D-D2D4FA4132BC}"/>
              </a:ext>
            </a:extLst>
          </p:cNvPr>
          <p:cNvSpPr/>
          <p:nvPr/>
        </p:nvSpPr>
        <p:spPr>
          <a:xfrm rot="18208402">
            <a:off x="1449135" y="3556080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1D8D02-ADF6-4C61-9D85-1F01A483CFE4}"/>
              </a:ext>
            </a:extLst>
          </p:cNvPr>
          <p:cNvSpPr/>
          <p:nvPr/>
        </p:nvSpPr>
        <p:spPr>
          <a:xfrm rot="17628624">
            <a:off x="903771" y="2963717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373F2F-D40A-4DF7-8CE2-B27B0270F1A7}"/>
              </a:ext>
            </a:extLst>
          </p:cNvPr>
          <p:cNvCxnSpPr/>
          <p:nvPr/>
        </p:nvCxnSpPr>
        <p:spPr>
          <a:xfrm flipH="1">
            <a:off x="6778703" y="1901398"/>
            <a:ext cx="536472" cy="10244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BA2060B-BE24-4F16-8885-352730D76453}"/>
              </a:ext>
            </a:extLst>
          </p:cNvPr>
          <p:cNvCxnSpPr>
            <a:cxnSpLocks/>
          </p:cNvCxnSpPr>
          <p:nvPr/>
        </p:nvCxnSpPr>
        <p:spPr>
          <a:xfrm>
            <a:off x="6780192" y="2914006"/>
            <a:ext cx="1305145" cy="225453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F4C5D6-C44A-4A0B-B277-FCEE90921D92}"/>
              </a:ext>
            </a:extLst>
          </p:cNvPr>
          <p:cNvCxnSpPr>
            <a:cxnSpLocks/>
          </p:cNvCxnSpPr>
          <p:nvPr/>
        </p:nvCxnSpPr>
        <p:spPr>
          <a:xfrm>
            <a:off x="4991100" y="2184392"/>
            <a:ext cx="2854702" cy="25654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27E60F-6FEA-4CFF-A0A2-573BC696BB7D}"/>
              </a:ext>
            </a:extLst>
          </p:cNvPr>
          <p:cNvCxnSpPr>
            <a:cxnSpLocks/>
          </p:cNvCxnSpPr>
          <p:nvPr/>
        </p:nvCxnSpPr>
        <p:spPr>
          <a:xfrm>
            <a:off x="5317388" y="3664936"/>
            <a:ext cx="642041" cy="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EEE326-AA40-474E-8F0F-DA0038CA39E6}"/>
              </a:ext>
            </a:extLst>
          </p:cNvPr>
          <p:cNvSpPr txBox="1"/>
          <p:nvPr/>
        </p:nvSpPr>
        <p:spPr>
          <a:xfrm>
            <a:off x="1592292" y="5334000"/>
            <a:ext cx="822662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7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AB3C0-98D7-436D-BAAB-0DF209873D5E}"/>
              </a:ext>
            </a:extLst>
          </p:cNvPr>
          <p:cNvSpPr txBox="1"/>
          <p:nvPr/>
        </p:nvSpPr>
        <p:spPr>
          <a:xfrm>
            <a:off x="3538585" y="3458462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2B577D-C988-4ABE-B49A-1E5D3B710A04}"/>
              </a:ext>
            </a:extLst>
          </p:cNvPr>
          <p:cNvSpPr txBox="1"/>
          <p:nvPr/>
        </p:nvSpPr>
        <p:spPr>
          <a:xfrm>
            <a:off x="-889000" y="3700"/>
            <a:ext cx="570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  <a:cs typeface="Nirmala UI" panose="020B0502040204020203" pitchFamily="34" charset="0"/>
              </a:rPr>
              <a:t>Fine-tuning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39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556 L 0.11341 0.04236 C 0.13685 0.05324 0.17239 0.05949 0.20963 0.05949 C 0.25208 0.05949 0.28606 0.05324 0.3095 0.04236 L 0.4233 -0.0055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32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45859 0.0576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28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23919 -1.85185E-6 C 0.34635 -1.85185E-6 0.47851 -0.0243 0.47851 -0.04375 L 0.47851 -0.08727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9" y="-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0.46002 0.0120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95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7825 L 0.17735 0.07825 C 0.25677 0.07825 0.35469 0.0294 0.35469 -0.00995 L 0.35469 -0.0981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8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926 L 0.13984 0.04421 C 0.16901 0.05625 0.21289 0.06319 0.25886 0.06319 C 0.31107 0.06319 0.353 0.05625 0.38216 0.04421 L 0.5224 -0.00926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361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926 L 0.13985 0.04421 C 0.16901 0.05625 0.21289 0.0632 0.25886 0.0632 C 0.31107 0.0632 0.353 0.05625 0.38216 0.04421 L 0.5224 -0.00926 " pathEditMode="relative" rAng="0" ptsTypes="AAA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361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926 L 0.13985 0.04421 C 0.16901 0.05625 0.21289 0.0632 0.25886 0.0632 C 0.31107 0.0632 0.353 0.05625 0.38216 0.04421 L 0.5224 -0.00926 " pathEditMode="relative" rAng="0" ptsTypes="AAA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36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926 L 0.13985 0.04421 C 0.16901 0.05625 0.21289 0.06319 0.25886 0.06319 C 0.31107 0.06319 0.353 0.05625 0.38216 0.04421 L 0.5224 -0.00926 " pathEditMode="relative" rAng="0" ptsTypes="AAA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36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926 L 0.13984 0.04421 C 0.16901 0.05625 0.21289 0.06319 0.25885 0.06319 C 0.31107 0.06319 0.35299 0.05625 0.38216 0.04421 L 0.5224 -0.00926 " pathEditMode="relative" rAng="0" ptsTypes="AAA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361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5289 0.226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45" y="113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7477 L 0.12851 0.05579 C 0.15533 0.05139 0.1957 0.04931 0.23789 0.04931 C 0.28593 0.04931 0.32447 0.05139 0.35117 0.05579 L 0.48007 0.07477 " pathEditMode="relative" rAng="0" ptsTypes="AAAAA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97" y="-12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4539 0.171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95" y="856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13843 L 0.11119 0.07547 C 0.13437 0.06135 0.16914 0.05394 0.20573 0.05394 C 0.24713 0.05394 0.28047 0.06135 0.30364 0.07547 L 0.41497 0.13843 " pathEditMode="relative" rAng="0" ptsTypes="AAA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2" y="-42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167 L 0.12825 0.0507 C 0.15507 0.05278 0.19518 0.05394 0.23737 0.05394 C 0.28528 0.05394 0.32369 0.05278 0.35052 0.0507 L 0.47903 0.04167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3 L -0.18516 -0.00023 C -0.2681 -0.00023 -0.37032 -0.1213 -0.37032 -0.21944 L -0.37032 -0.43889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16" y="-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4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Oval 820">
            <a:extLst>
              <a:ext uri="{FF2B5EF4-FFF2-40B4-BE49-F238E27FC236}">
                <a16:creationId xmlns:a16="http://schemas.microsoft.com/office/drawing/2014/main" id="{B416C42C-5E36-4937-ABC8-342D7E611BBD}"/>
              </a:ext>
            </a:extLst>
          </p:cNvPr>
          <p:cNvSpPr/>
          <p:nvPr/>
        </p:nvSpPr>
        <p:spPr>
          <a:xfrm rot="2325776">
            <a:off x="8494095" y="4331707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69C861F4-F016-4406-B926-5DE7EBA36DE6}"/>
              </a:ext>
            </a:extLst>
          </p:cNvPr>
          <p:cNvSpPr/>
          <p:nvPr/>
        </p:nvSpPr>
        <p:spPr>
          <a:xfrm rot="18710858">
            <a:off x="7553164" y="1730640"/>
            <a:ext cx="672662" cy="140848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85EE37B-07CE-4A57-A23F-BE4A80FC3DC1}"/>
              </a:ext>
            </a:extLst>
          </p:cNvPr>
          <p:cNvSpPr/>
          <p:nvPr/>
        </p:nvSpPr>
        <p:spPr>
          <a:xfrm>
            <a:off x="10036894" y="216291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50B5B5A0-BE58-4584-8A9B-A4165EC0D189}"/>
              </a:ext>
            </a:extLst>
          </p:cNvPr>
          <p:cNvSpPr/>
          <p:nvPr/>
        </p:nvSpPr>
        <p:spPr>
          <a:xfrm>
            <a:off x="9896243" y="21109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66709858-0820-44B6-A4AD-5793F8E1C577}"/>
              </a:ext>
            </a:extLst>
          </p:cNvPr>
          <p:cNvSpPr/>
          <p:nvPr/>
        </p:nvSpPr>
        <p:spPr>
          <a:xfrm>
            <a:off x="9985982" y="2452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BDF41880-7D2F-4A55-98EA-A1B0408BE33C}"/>
              </a:ext>
            </a:extLst>
          </p:cNvPr>
          <p:cNvSpPr/>
          <p:nvPr/>
        </p:nvSpPr>
        <p:spPr>
          <a:xfrm>
            <a:off x="9343027" y="27433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34DC611F-0A4C-496F-9190-2FEA80402176}"/>
              </a:ext>
            </a:extLst>
          </p:cNvPr>
          <p:cNvSpPr/>
          <p:nvPr/>
        </p:nvSpPr>
        <p:spPr>
          <a:xfrm>
            <a:off x="9442813" y="297921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174670FA-0DD9-4F5F-BD7D-731B597D3FD2}"/>
              </a:ext>
            </a:extLst>
          </p:cNvPr>
          <p:cNvSpPr/>
          <p:nvPr/>
        </p:nvSpPr>
        <p:spPr>
          <a:xfrm>
            <a:off x="9597027" y="299736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D643FB6A-43CC-4B1C-BA3A-53C5E059B907}"/>
              </a:ext>
            </a:extLst>
          </p:cNvPr>
          <p:cNvSpPr/>
          <p:nvPr/>
        </p:nvSpPr>
        <p:spPr>
          <a:xfrm>
            <a:off x="9302206" y="2995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444B40EB-B3D2-4F24-BCE3-7984FEB198A3}"/>
              </a:ext>
            </a:extLst>
          </p:cNvPr>
          <p:cNvSpPr/>
          <p:nvPr/>
        </p:nvSpPr>
        <p:spPr>
          <a:xfrm>
            <a:off x="9486314" y="2579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D4C32C1D-2682-484E-9C49-CFD603633DB2}"/>
              </a:ext>
            </a:extLst>
          </p:cNvPr>
          <p:cNvSpPr/>
          <p:nvPr/>
        </p:nvSpPr>
        <p:spPr>
          <a:xfrm>
            <a:off x="9558885" y="27272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AAF3572F-510D-43C6-B58A-7DDDA185FC5D}"/>
              </a:ext>
            </a:extLst>
          </p:cNvPr>
          <p:cNvSpPr/>
          <p:nvPr/>
        </p:nvSpPr>
        <p:spPr>
          <a:xfrm>
            <a:off x="9740314" y="28338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3" name="Oval 832">
            <a:extLst>
              <a:ext uri="{FF2B5EF4-FFF2-40B4-BE49-F238E27FC236}">
                <a16:creationId xmlns:a16="http://schemas.microsoft.com/office/drawing/2014/main" id="{E0E927CE-AAD2-41A1-85AE-08E5CF4CA461}"/>
              </a:ext>
            </a:extLst>
          </p:cNvPr>
          <p:cNvSpPr/>
          <p:nvPr/>
        </p:nvSpPr>
        <p:spPr>
          <a:xfrm>
            <a:off x="9769243" y="2556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4" name="Oval 833">
            <a:extLst>
              <a:ext uri="{FF2B5EF4-FFF2-40B4-BE49-F238E27FC236}">
                <a16:creationId xmlns:a16="http://schemas.microsoft.com/office/drawing/2014/main" id="{916E8AA2-F574-4B65-A61C-098A6CEBFE31}"/>
              </a:ext>
            </a:extLst>
          </p:cNvPr>
          <p:cNvSpPr/>
          <p:nvPr/>
        </p:nvSpPr>
        <p:spPr>
          <a:xfrm>
            <a:off x="9896243" y="26838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5" name="Oval 834">
            <a:extLst>
              <a:ext uri="{FF2B5EF4-FFF2-40B4-BE49-F238E27FC236}">
                <a16:creationId xmlns:a16="http://schemas.microsoft.com/office/drawing/2014/main" id="{CF0289D9-5CC7-44C9-8429-7C38C8D56B16}"/>
              </a:ext>
            </a:extLst>
          </p:cNvPr>
          <p:cNvSpPr/>
          <p:nvPr/>
        </p:nvSpPr>
        <p:spPr>
          <a:xfrm>
            <a:off x="9926074" y="232322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CCDBC0DD-709D-4190-A51A-98A6969A6994}"/>
              </a:ext>
            </a:extLst>
          </p:cNvPr>
          <p:cNvSpPr/>
          <p:nvPr/>
        </p:nvSpPr>
        <p:spPr>
          <a:xfrm>
            <a:off x="9751242" y="225350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3AE1CBD7-9034-4299-B250-25C093F44091}"/>
              </a:ext>
            </a:extLst>
          </p:cNvPr>
          <p:cNvSpPr/>
          <p:nvPr/>
        </p:nvSpPr>
        <p:spPr>
          <a:xfrm>
            <a:off x="9625137" y="24136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8" name="Oval 837">
            <a:extLst>
              <a:ext uri="{FF2B5EF4-FFF2-40B4-BE49-F238E27FC236}">
                <a16:creationId xmlns:a16="http://schemas.microsoft.com/office/drawing/2014/main" id="{85087304-A8B5-451D-9132-1DC68BE38EFB}"/>
              </a:ext>
            </a:extLst>
          </p:cNvPr>
          <p:cNvSpPr/>
          <p:nvPr/>
        </p:nvSpPr>
        <p:spPr>
          <a:xfrm>
            <a:off x="9845375" y="25639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39" name="Oval 838">
            <a:extLst>
              <a:ext uri="{FF2B5EF4-FFF2-40B4-BE49-F238E27FC236}">
                <a16:creationId xmlns:a16="http://schemas.microsoft.com/office/drawing/2014/main" id="{1B684310-1871-4168-9AEC-6721A2A551BE}"/>
              </a:ext>
            </a:extLst>
          </p:cNvPr>
          <p:cNvSpPr/>
          <p:nvPr/>
        </p:nvSpPr>
        <p:spPr>
          <a:xfrm>
            <a:off x="9418279" y="283834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0" name="Oval 839">
            <a:extLst>
              <a:ext uri="{FF2B5EF4-FFF2-40B4-BE49-F238E27FC236}">
                <a16:creationId xmlns:a16="http://schemas.microsoft.com/office/drawing/2014/main" id="{9EE38878-2916-4F94-846F-3CEC29747539}"/>
              </a:ext>
            </a:extLst>
          </p:cNvPr>
          <p:cNvSpPr/>
          <p:nvPr/>
        </p:nvSpPr>
        <p:spPr>
          <a:xfrm>
            <a:off x="9649046" y="28516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04AE34B5-48F8-41BB-A01B-51F2A189D9CD}"/>
              </a:ext>
            </a:extLst>
          </p:cNvPr>
          <p:cNvSpPr/>
          <p:nvPr/>
        </p:nvSpPr>
        <p:spPr>
          <a:xfrm>
            <a:off x="9592491" y="236009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CFD775DA-48CC-4755-9A41-6B942278B9C2}"/>
              </a:ext>
            </a:extLst>
          </p:cNvPr>
          <p:cNvSpPr/>
          <p:nvPr/>
        </p:nvSpPr>
        <p:spPr>
          <a:xfrm>
            <a:off x="9692277" y="259595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1726A857-5E89-405B-9B20-D43D2C8D735F}"/>
              </a:ext>
            </a:extLst>
          </p:cNvPr>
          <p:cNvSpPr/>
          <p:nvPr/>
        </p:nvSpPr>
        <p:spPr>
          <a:xfrm>
            <a:off x="9846491" y="261409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4" name="Oval 843">
            <a:extLst>
              <a:ext uri="{FF2B5EF4-FFF2-40B4-BE49-F238E27FC236}">
                <a16:creationId xmlns:a16="http://schemas.microsoft.com/office/drawing/2014/main" id="{ABBF7199-4CBA-4FBA-9637-91ED05061FE7}"/>
              </a:ext>
            </a:extLst>
          </p:cNvPr>
          <p:cNvSpPr/>
          <p:nvPr/>
        </p:nvSpPr>
        <p:spPr>
          <a:xfrm>
            <a:off x="9551670" y="261182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5" name="Oval 844">
            <a:extLst>
              <a:ext uri="{FF2B5EF4-FFF2-40B4-BE49-F238E27FC236}">
                <a16:creationId xmlns:a16="http://schemas.microsoft.com/office/drawing/2014/main" id="{D0BBC6B9-4649-462D-8A7E-73D95FB8977D}"/>
              </a:ext>
            </a:extLst>
          </p:cNvPr>
          <p:cNvSpPr/>
          <p:nvPr/>
        </p:nvSpPr>
        <p:spPr>
          <a:xfrm>
            <a:off x="9735778" y="219654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6" name="Oval 845">
            <a:extLst>
              <a:ext uri="{FF2B5EF4-FFF2-40B4-BE49-F238E27FC236}">
                <a16:creationId xmlns:a16="http://schemas.microsoft.com/office/drawing/2014/main" id="{1C2959FC-5F3B-4314-8DF8-075F32599790}"/>
              </a:ext>
            </a:extLst>
          </p:cNvPr>
          <p:cNvSpPr/>
          <p:nvPr/>
        </p:nvSpPr>
        <p:spPr>
          <a:xfrm>
            <a:off x="9808349" y="234395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7" name="Oval 846">
            <a:extLst>
              <a:ext uri="{FF2B5EF4-FFF2-40B4-BE49-F238E27FC236}">
                <a16:creationId xmlns:a16="http://schemas.microsoft.com/office/drawing/2014/main" id="{D1189D9F-9FC7-4872-A4F2-5BE6BCB3058E}"/>
              </a:ext>
            </a:extLst>
          </p:cNvPr>
          <p:cNvSpPr/>
          <p:nvPr/>
        </p:nvSpPr>
        <p:spPr>
          <a:xfrm>
            <a:off x="9667743" y="24550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8" name="Oval 847">
            <a:extLst>
              <a:ext uri="{FF2B5EF4-FFF2-40B4-BE49-F238E27FC236}">
                <a16:creationId xmlns:a16="http://schemas.microsoft.com/office/drawing/2014/main" id="{F2F81FB2-CD96-4BB9-856F-87BA3019CA30}"/>
              </a:ext>
            </a:extLst>
          </p:cNvPr>
          <p:cNvSpPr/>
          <p:nvPr/>
        </p:nvSpPr>
        <p:spPr>
          <a:xfrm>
            <a:off x="9898510" y="2468358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49" name="Oval 848">
            <a:extLst>
              <a:ext uri="{FF2B5EF4-FFF2-40B4-BE49-F238E27FC236}">
                <a16:creationId xmlns:a16="http://schemas.microsoft.com/office/drawing/2014/main" id="{C7DC2FD4-2BE7-47E6-9B80-8241BC1F4DAA}"/>
              </a:ext>
            </a:extLst>
          </p:cNvPr>
          <p:cNvSpPr/>
          <p:nvPr/>
        </p:nvSpPr>
        <p:spPr>
          <a:xfrm>
            <a:off x="9089447" y="482703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0" name="Oval 849">
            <a:extLst>
              <a:ext uri="{FF2B5EF4-FFF2-40B4-BE49-F238E27FC236}">
                <a16:creationId xmlns:a16="http://schemas.microsoft.com/office/drawing/2014/main" id="{3BC5385D-0F2C-4CB7-9F14-AD9B4C1699E0}"/>
              </a:ext>
            </a:extLst>
          </p:cNvPr>
          <p:cNvSpPr/>
          <p:nvPr/>
        </p:nvSpPr>
        <p:spPr>
          <a:xfrm>
            <a:off x="8446492" y="51762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1" name="Oval 850">
            <a:extLst>
              <a:ext uri="{FF2B5EF4-FFF2-40B4-BE49-F238E27FC236}">
                <a16:creationId xmlns:a16="http://schemas.microsoft.com/office/drawing/2014/main" id="{0E4A0C67-7A4B-45D4-B97B-A82529EFEBC5}"/>
              </a:ext>
            </a:extLst>
          </p:cNvPr>
          <p:cNvSpPr/>
          <p:nvPr/>
        </p:nvSpPr>
        <p:spPr>
          <a:xfrm>
            <a:off x="8767711" y="470215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2" name="Oval 851">
            <a:extLst>
              <a:ext uri="{FF2B5EF4-FFF2-40B4-BE49-F238E27FC236}">
                <a16:creationId xmlns:a16="http://schemas.microsoft.com/office/drawing/2014/main" id="{D9F36D6A-AFB5-470D-8B1B-A01876363034}"/>
              </a:ext>
            </a:extLst>
          </p:cNvPr>
          <p:cNvSpPr/>
          <p:nvPr/>
        </p:nvSpPr>
        <p:spPr>
          <a:xfrm>
            <a:off x="8576750" y="53781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3" name="Oval 852">
            <a:extLst>
              <a:ext uri="{FF2B5EF4-FFF2-40B4-BE49-F238E27FC236}">
                <a16:creationId xmlns:a16="http://schemas.microsoft.com/office/drawing/2014/main" id="{2355EB8C-F97B-4745-8790-7C01DA0BF0AE}"/>
              </a:ext>
            </a:extLst>
          </p:cNvPr>
          <p:cNvSpPr/>
          <p:nvPr/>
        </p:nvSpPr>
        <p:spPr>
          <a:xfrm>
            <a:off x="8405671" y="53758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4" name="Oval 853">
            <a:extLst>
              <a:ext uri="{FF2B5EF4-FFF2-40B4-BE49-F238E27FC236}">
                <a16:creationId xmlns:a16="http://schemas.microsoft.com/office/drawing/2014/main" id="{CF06221F-70D2-45CB-989B-180C1559E453}"/>
              </a:ext>
            </a:extLst>
          </p:cNvPr>
          <p:cNvSpPr/>
          <p:nvPr/>
        </p:nvSpPr>
        <p:spPr>
          <a:xfrm>
            <a:off x="8557216" y="502567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5" name="Oval 854">
            <a:extLst>
              <a:ext uri="{FF2B5EF4-FFF2-40B4-BE49-F238E27FC236}">
                <a16:creationId xmlns:a16="http://schemas.microsoft.com/office/drawing/2014/main" id="{A4B7654D-4843-4C24-9D2D-19FCC7362B22}"/>
              </a:ext>
            </a:extLst>
          </p:cNvPr>
          <p:cNvSpPr/>
          <p:nvPr/>
        </p:nvSpPr>
        <p:spPr>
          <a:xfrm>
            <a:off x="8662350" y="510795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6" name="Oval 855">
            <a:extLst>
              <a:ext uri="{FF2B5EF4-FFF2-40B4-BE49-F238E27FC236}">
                <a16:creationId xmlns:a16="http://schemas.microsoft.com/office/drawing/2014/main" id="{DEF083EF-FCB9-462C-B7DE-45494F143851}"/>
              </a:ext>
            </a:extLst>
          </p:cNvPr>
          <p:cNvSpPr/>
          <p:nvPr/>
        </p:nvSpPr>
        <p:spPr>
          <a:xfrm>
            <a:off x="8843779" y="520803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7" name="Oval 856">
            <a:extLst>
              <a:ext uri="{FF2B5EF4-FFF2-40B4-BE49-F238E27FC236}">
                <a16:creationId xmlns:a16="http://schemas.microsoft.com/office/drawing/2014/main" id="{558DB40F-5BA0-4FE1-95BE-F1A97CF120C5}"/>
              </a:ext>
            </a:extLst>
          </p:cNvPr>
          <p:cNvSpPr/>
          <p:nvPr/>
        </p:nvSpPr>
        <p:spPr>
          <a:xfrm>
            <a:off x="8872708" y="493103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8" name="Oval 857">
            <a:extLst>
              <a:ext uri="{FF2B5EF4-FFF2-40B4-BE49-F238E27FC236}">
                <a16:creationId xmlns:a16="http://schemas.microsoft.com/office/drawing/2014/main" id="{3F95F992-832F-4498-9826-F8EDCC56C6B7}"/>
              </a:ext>
            </a:extLst>
          </p:cNvPr>
          <p:cNvSpPr/>
          <p:nvPr/>
        </p:nvSpPr>
        <p:spPr>
          <a:xfrm>
            <a:off x="8999708" y="50580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59" name="Oval 858">
            <a:extLst>
              <a:ext uri="{FF2B5EF4-FFF2-40B4-BE49-F238E27FC236}">
                <a16:creationId xmlns:a16="http://schemas.microsoft.com/office/drawing/2014/main" id="{B0221EA9-014E-4CA3-B081-D0AD3B92AA20}"/>
              </a:ext>
            </a:extLst>
          </p:cNvPr>
          <p:cNvSpPr/>
          <p:nvPr/>
        </p:nvSpPr>
        <p:spPr>
          <a:xfrm>
            <a:off x="9029540" y="47821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860" name="Oval 859">
            <a:extLst>
              <a:ext uri="{FF2B5EF4-FFF2-40B4-BE49-F238E27FC236}">
                <a16:creationId xmlns:a16="http://schemas.microsoft.com/office/drawing/2014/main" id="{A67BB48A-B36C-4D02-AC2D-B00A9F20FDA3}"/>
              </a:ext>
            </a:extLst>
          </p:cNvPr>
          <p:cNvSpPr/>
          <p:nvPr/>
        </p:nvSpPr>
        <p:spPr>
          <a:xfrm>
            <a:off x="8854707" y="46277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1" name="Oval 860">
            <a:extLst>
              <a:ext uri="{FF2B5EF4-FFF2-40B4-BE49-F238E27FC236}">
                <a16:creationId xmlns:a16="http://schemas.microsoft.com/office/drawing/2014/main" id="{059730FB-DE9E-4AA6-8A6F-10263F20C358}"/>
              </a:ext>
            </a:extLst>
          </p:cNvPr>
          <p:cNvSpPr/>
          <p:nvPr/>
        </p:nvSpPr>
        <p:spPr>
          <a:xfrm>
            <a:off x="8728602" y="47944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2" name="Oval 861">
            <a:extLst>
              <a:ext uri="{FF2B5EF4-FFF2-40B4-BE49-F238E27FC236}">
                <a16:creationId xmlns:a16="http://schemas.microsoft.com/office/drawing/2014/main" id="{3EFBE91B-D9FB-4BE7-9E8F-F625A94FB514}"/>
              </a:ext>
            </a:extLst>
          </p:cNvPr>
          <p:cNvSpPr/>
          <p:nvPr/>
        </p:nvSpPr>
        <p:spPr>
          <a:xfrm>
            <a:off x="8948840" y="493816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3" name="Oval 862">
            <a:extLst>
              <a:ext uri="{FF2B5EF4-FFF2-40B4-BE49-F238E27FC236}">
                <a16:creationId xmlns:a16="http://schemas.microsoft.com/office/drawing/2014/main" id="{6091AEAF-B326-4D7C-AA53-67CAAA902D36}"/>
              </a:ext>
            </a:extLst>
          </p:cNvPr>
          <p:cNvSpPr/>
          <p:nvPr/>
        </p:nvSpPr>
        <p:spPr>
          <a:xfrm>
            <a:off x="8521744" y="521908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4" name="Oval 863">
            <a:extLst>
              <a:ext uri="{FF2B5EF4-FFF2-40B4-BE49-F238E27FC236}">
                <a16:creationId xmlns:a16="http://schemas.microsoft.com/office/drawing/2014/main" id="{2C01F1E1-7F1D-4763-ADEF-3D675CC48E56}"/>
              </a:ext>
            </a:extLst>
          </p:cNvPr>
          <p:cNvSpPr/>
          <p:nvPr/>
        </p:nvSpPr>
        <p:spPr>
          <a:xfrm>
            <a:off x="8752511" y="5304003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0A283EAE-0ACC-4851-8BDA-1A441877A6D1}"/>
              </a:ext>
            </a:extLst>
          </p:cNvPr>
          <p:cNvSpPr/>
          <p:nvPr/>
        </p:nvSpPr>
        <p:spPr>
          <a:xfrm>
            <a:off x="8695956" y="474083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63F678E6-432E-4A16-BB95-801E74C56604}"/>
              </a:ext>
            </a:extLst>
          </p:cNvPr>
          <p:cNvSpPr/>
          <p:nvPr/>
        </p:nvSpPr>
        <p:spPr>
          <a:xfrm>
            <a:off x="8795742" y="497017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983D5DE8-E4FB-4D66-9C74-8658D19FA9B5}"/>
              </a:ext>
            </a:extLst>
          </p:cNvPr>
          <p:cNvSpPr/>
          <p:nvPr/>
        </p:nvSpPr>
        <p:spPr>
          <a:xfrm>
            <a:off x="8949956" y="47799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8" name="Oval 867">
            <a:extLst>
              <a:ext uri="{FF2B5EF4-FFF2-40B4-BE49-F238E27FC236}">
                <a16:creationId xmlns:a16="http://schemas.microsoft.com/office/drawing/2014/main" id="{553C3776-9438-4A87-A625-5FDF0E0A2F98}"/>
              </a:ext>
            </a:extLst>
          </p:cNvPr>
          <p:cNvSpPr/>
          <p:nvPr/>
        </p:nvSpPr>
        <p:spPr>
          <a:xfrm>
            <a:off x="8655135" y="49925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69" name="Oval 868">
            <a:extLst>
              <a:ext uri="{FF2B5EF4-FFF2-40B4-BE49-F238E27FC236}">
                <a16:creationId xmlns:a16="http://schemas.microsoft.com/office/drawing/2014/main" id="{08D13704-FFA0-4499-AED7-995322AE62B8}"/>
              </a:ext>
            </a:extLst>
          </p:cNvPr>
          <p:cNvSpPr/>
          <p:nvPr/>
        </p:nvSpPr>
        <p:spPr>
          <a:xfrm>
            <a:off x="9042070" y="465956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0" name="Oval 869">
            <a:extLst>
              <a:ext uri="{FF2B5EF4-FFF2-40B4-BE49-F238E27FC236}">
                <a16:creationId xmlns:a16="http://schemas.microsoft.com/office/drawing/2014/main" id="{42812A52-2A99-4234-B6BA-4CA682A43C3D}"/>
              </a:ext>
            </a:extLst>
          </p:cNvPr>
          <p:cNvSpPr/>
          <p:nvPr/>
        </p:nvSpPr>
        <p:spPr>
          <a:xfrm>
            <a:off x="8771208" y="483581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1" name="Oval 870">
            <a:extLst>
              <a:ext uri="{FF2B5EF4-FFF2-40B4-BE49-F238E27FC236}">
                <a16:creationId xmlns:a16="http://schemas.microsoft.com/office/drawing/2014/main" id="{F60A87ED-B34A-4D88-83AD-CBE5EBE90A8A}"/>
              </a:ext>
            </a:extLst>
          </p:cNvPr>
          <p:cNvSpPr/>
          <p:nvPr/>
        </p:nvSpPr>
        <p:spPr>
          <a:xfrm>
            <a:off x="9203870" y="466674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2" name="Oval 871">
            <a:extLst>
              <a:ext uri="{FF2B5EF4-FFF2-40B4-BE49-F238E27FC236}">
                <a16:creationId xmlns:a16="http://schemas.microsoft.com/office/drawing/2014/main" id="{8B7D5AC4-414D-482C-B43A-18F93B79BDE8}"/>
              </a:ext>
            </a:extLst>
          </p:cNvPr>
          <p:cNvSpPr/>
          <p:nvPr/>
        </p:nvSpPr>
        <p:spPr>
          <a:xfrm>
            <a:off x="7642694" y="195568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F4733D07-E6A5-449A-8A96-2B873FEBB0FD}"/>
              </a:ext>
            </a:extLst>
          </p:cNvPr>
          <p:cNvSpPr/>
          <p:nvPr/>
        </p:nvSpPr>
        <p:spPr>
          <a:xfrm>
            <a:off x="7502043" y="19036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7209AE3F-0262-40DF-8F38-497EEFF79CE8}"/>
              </a:ext>
            </a:extLst>
          </p:cNvPr>
          <p:cNvSpPr/>
          <p:nvPr/>
        </p:nvSpPr>
        <p:spPr>
          <a:xfrm>
            <a:off x="7591782" y="224557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17402597-4330-4FD0-B15D-2EBCE2AEE13E}"/>
              </a:ext>
            </a:extLst>
          </p:cNvPr>
          <p:cNvSpPr/>
          <p:nvPr/>
        </p:nvSpPr>
        <p:spPr>
          <a:xfrm>
            <a:off x="8227899" y="2522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1BF2D922-C2B7-4F22-A005-D9D520DAD137}"/>
              </a:ext>
            </a:extLst>
          </p:cNvPr>
          <p:cNvSpPr/>
          <p:nvPr/>
        </p:nvSpPr>
        <p:spPr>
          <a:xfrm>
            <a:off x="8103165" y="2758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B301B225-9271-4AF8-9662-EA0ADF717B14}"/>
              </a:ext>
            </a:extLst>
          </p:cNvPr>
          <p:cNvSpPr/>
          <p:nvPr/>
        </p:nvSpPr>
        <p:spPr>
          <a:xfrm>
            <a:off x="8257379" y="2776521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FCBC5A33-6ADE-4197-8013-A74DA4929B7E}"/>
              </a:ext>
            </a:extLst>
          </p:cNvPr>
          <p:cNvSpPr/>
          <p:nvPr/>
        </p:nvSpPr>
        <p:spPr>
          <a:xfrm>
            <a:off x="7629596" y="23589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81578382-AD74-4ABA-8A10-53369AC5796A}"/>
              </a:ext>
            </a:extLst>
          </p:cNvPr>
          <p:cNvSpPr/>
          <p:nvPr/>
        </p:nvSpPr>
        <p:spPr>
          <a:xfrm>
            <a:off x="7702168" y="250637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94350AA9-D6F4-4A8B-A9C1-BCCE13C70BA6}"/>
              </a:ext>
            </a:extLst>
          </p:cNvPr>
          <p:cNvSpPr/>
          <p:nvPr/>
        </p:nvSpPr>
        <p:spPr>
          <a:xfrm>
            <a:off x="7883596" y="261297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A3282968-0BA8-4665-8DBF-42BBF8EE17C7}"/>
              </a:ext>
            </a:extLst>
          </p:cNvPr>
          <p:cNvSpPr/>
          <p:nvPr/>
        </p:nvSpPr>
        <p:spPr>
          <a:xfrm>
            <a:off x="8034987" y="233596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1C72E71D-77BC-4B23-8B12-5FF2E2451564}"/>
              </a:ext>
            </a:extLst>
          </p:cNvPr>
          <p:cNvSpPr/>
          <p:nvPr/>
        </p:nvSpPr>
        <p:spPr>
          <a:xfrm>
            <a:off x="8039525" y="246296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1A304425-16BD-41A1-86DD-746C112E0333}"/>
              </a:ext>
            </a:extLst>
          </p:cNvPr>
          <p:cNvSpPr/>
          <p:nvPr/>
        </p:nvSpPr>
        <p:spPr>
          <a:xfrm>
            <a:off x="7531874" y="211598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C2254523-E139-4003-AFAE-1BA62DBC48BB}"/>
              </a:ext>
            </a:extLst>
          </p:cNvPr>
          <p:cNvSpPr/>
          <p:nvPr/>
        </p:nvSpPr>
        <p:spPr>
          <a:xfrm>
            <a:off x="7357042" y="204626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26ED20FD-BCAC-486B-9D51-00FFC78F9890}"/>
              </a:ext>
            </a:extLst>
          </p:cNvPr>
          <p:cNvSpPr/>
          <p:nvPr/>
        </p:nvSpPr>
        <p:spPr>
          <a:xfrm>
            <a:off x="7768419" y="2192822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6" name="Oval 885">
            <a:extLst>
              <a:ext uri="{FF2B5EF4-FFF2-40B4-BE49-F238E27FC236}">
                <a16:creationId xmlns:a16="http://schemas.microsoft.com/office/drawing/2014/main" id="{142B3D80-9243-45F2-A0B8-4F255A905899}"/>
              </a:ext>
            </a:extLst>
          </p:cNvPr>
          <p:cNvSpPr/>
          <p:nvPr/>
        </p:nvSpPr>
        <p:spPr>
          <a:xfrm>
            <a:off x="7451175" y="235670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7" name="Oval 886">
            <a:extLst>
              <a:ext uri="{FF2B5EF4-FFF2-40B4-BE49-F238E27FC236}">
                <a16:creationId xmlns:a16="http://schemas.microsoft.com/office/drawing/2014/main" id="{B3107031-4F17-463D-94C4-3DBFE76AD1D0}"/>
              </a:ext>
            </a:extLst>
          </p:cNvPr>
          <p:cNvSpPr/>
          <p:nvPr/>
        </p:nvSpPr>
        <p:spPr>
          <a:xfrm>
            <a:off x="8303151" y="2617504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8" name="Oval 887">
            <a:extLst>
              <a:ext uri="{FF2B5EF4-FFF2-40B4-BE49-F238E27FC236}">
                <a16:creationId xmlns:a16="http://schemas.microsoft.com/office/drawing/2014/main" id="{9B32901B-7CB4-4AEF-87EE-062C25BB4719}"/>
              </a:ext>
            </a:extLst>
          </p:cNvPr>
          <p:cNvSpPr/>
          <p:nvPr/>
        </p:nvSpPr>
        <p:spPr>
          <a:xfrm>
            <a:off x="7792329" y="263078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89" name="Oval 888">
            <a:extLst>
              <a:ext uri="{FF2B5EF4-FFF2-40B4-BE49-F238E27FC236}">
                <a16:creationId xmlns:a16="http://schemas.microsoft.com/office/drawing/2014/main" id="{EB1989D6-DA53-4116-A867-10FBE7629498}"/>
              </a:ext>
            </a:extLst>
          </p:cNvPr>
          <p:cNvSpPr/>
          <p:nvPr/>
        </p:nvSpPr>
        <p:spPr>
          <a:xfrm>
            <a:off x="7735774" y="2139255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0" name="Oval 889">
            <a:extLst>
              <a:ext uri="{FF2B5EF4-FFF2-40B4-BE49-F238E27FC236}">
                <a16:creationId xmlns:a16="http://schemas.microsoft.com/office/drawing/2014/main" id="{25A9301C-6733-496D-8170-91A7093BD82A}"/>
              </a:ext>
            </a:extLst>
          </p:cNvPr>
          <p:cNvSpPr/>
          <p:nvPr/>
        </p:nvSpPr>
        <p:spPr>
          <a:xfrm>
            <a:off x="7958021" y="2375110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1" name="Oval 890">
            <a:extLst>
              <a:ext uri="{FF2B5EF4-FFF2-40B4-BE49-F238E27FC236}">
                <a16:creationId xmlns:a16="http://schemas.microsoft.com/office/drawing/2014/main" id="{4E360DD8-4523-4640-9A3A-BDA1D5229E2B}"/>
              </a:ext>
            </a:extLst>
          </p:cNvPr>
          <p:cNvSpPr/>
          <p:nvPr/>
        </p:nvSpPr>
        <p:spPr>
          <a:xfrm>
            <a:off x="8125845" y="282187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2" name="Oval 891">
            <a:extLst>
              <a:ext uri="{FF2B5EF4-FFF2-40B4-BE49-F238E27FC236}">
                <a16:creationId xmlns:a16="http://schemas.microsoft.com/office/drawing/2014/main" id="{1802446A-C1C5-42C1-8466-8038674D1888}"/>
              </a:ext>
            </a:extLst>
          </p:cNvPr>
          <p:cNvSpPr/>
          <p:nvPr/>
        </p:nvSpPr>
        <p:spPr>
          <a:xfrm>
            <a:off x="7694953" y="239098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3" name="Oval 892">
            <a:extLst>
              <a:ext uri="{FF2B5EF4-FFF2-40B4-BE49-F238E27FC236}">
                <a16:creationId xmlns:a16="http://schemas.microsoft.com/office/drawing/2014/main" id="{84FCB615-4646-414F-A168-0C597327D8EB}"/>
              </a:ext>
            </a:extLst>
          </p:cNvPr>
          <p:cNvSpPr/>
          <p:nvPr/>
        </p:nvSpPr>
        <p:spPr>
          <a:xfrm>
            <a:off x="7341578" y="198930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4" name="Oval 893">
            <a:extLst>
              <a:ext uri="{FF2B5EF4-FFF2-40B4-BE49-F238E27FC236}">
                <a16:creationId xmlns:a16="http://schemas.microsoft.com/office/drawing/2014/main" id="{ABF40945-0496-4A5C-952E-F266C39D3385}"/>
              </a:ext>
            </a:extLst>
          </p:cNvPr>
          <p:cNvSpPr/>
          <p:nvPr/>
        </p:nvSpPr>
        <p:spPr>
          <a:xfrm>
            <a:off x="7414149" y="2136719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5" name="Oval 894">
            <a:extLst>
              <a:ext uri="{FF2B5EF4-FFF2-40B4-BE49-F238E27FC236}">
                <a16:creationId xmlns:a16="http://schemas.microsoft.com/office/drawing/2014/main" id="{B0038A9C-6F75-4FE5-AE80-B25F6A764E05}"/>
              </a:ext>
            </a:extLst>
          </p:cNvPr>
          <p:cNvSpPr/>
          <p:nvPr/>
        </p:nvSpPr>
        <p:spPr>
          <a:xfrm>
            <a:off x="7933487" y="2234236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6" name="Oval 895">
            <a:extLst>
              <a:ext uri="{FF2B5EF4-FFF2-40B4-BE49-F238E27FC236}">
                <a16:creationId xmlns:a16="http://schemas.microsoft.com/office/drawing/2014/main" id="{2A04B08F-B7B7-4060-805F-1156A8258011}"/>
              </a:ext>
            </a:extLst>
          </p:cNvPr>
          <p:cNvSpPr/>
          <p:nvPr/>
        </p:nvSpPr>
        <p:spPr>
          <a:xfrm>
            <a:off x="7504310" y="2261127"/>
            <a:ext cx="101825" cy="1039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7" name="Oval 896">
            <a:extLst>
              <a:ext uri="{FF2B5EF4-FFF2-40B4-BE49-F238E27FC236}">
                <a16:creationId xmlns:a16="http://schemas.microsoft.com/office/drawing/2014/main" id="{E75C4867-E623-4E2C-8760-159F7EEBFA65}"/>
              </a:ext>
            </a:extLst>
          </p:cNvPr>
          <p:cNvSpPr/>
          <p:nvPr/>
        </p:nvSpPr>
        <p:spPr>
          <a:xfrm>
            <a:off x="10036894" y="216291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8" name="Oval 897">
            <a:extLst>
              <a:ext uri="{FF2B5EF4-FFF2-40B4-BE49-F238E27FC236}">
                <a16:creationId xmlns:a16="http://schemas.microsoft.com/office/drawing/2014/main" id="{F870AA03-7E49-4D4A-B75A-127CDF407217}"/>
              </a:ext>
            </a:extLst>
          </p:cNvPr>
          <p:cNvSpPr/>
          <p:nvPr/>
        </p:nvSpPr>
        <p:spPr>
          <a:xfrm>
            <a:off x="9896243" y="21109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99" name="Oval 898">
            <a:extLst>
              <a:ext uri="{FF2B5EF4-FFF2-40B4-BE49-F238E27FC236}">
                <a16:creationId xmlns:a16="http://schemas.microsoft.com/office/drawing/2014/main" id="{DBFC1989-A814-4F4D-B22B-44F0E78FE429}"/>
              </a:ext>
            </a:extLst>
          </p:cNvPr>
          <p:cNvSpPr/>
          <p:nvPr/>
        </p:nvSpPr>
        <p:spPr>
          <a:xfrm>
            <a:off x="9985982" y="2452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0" name="Oval 899">
            <a:extLst>
              <a:ext uri="{FF2B5EF4-FFF2-40B4-BE49-F238E27FC236}">
                <a16:creationId xmlns:a16="http://schemas.microsoft.com/office/drawing/2014/main" id="{84FAD9C5-54C7-4567-83C3-4E8882AE0381}"/>
              </a:ext>
            </a:extLst>
          </p:cNvPr>
          <p:cNvSpPr/>
          <p:nvPr/>
        </p:nvSpPr>
        <p:spPr>
          <a:xfrm>
            <a:off x="9343027" y="274336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1" name="Oval 900">
            <a:extLst>
              <a:ext uri="{FF2B5EF4-FFF2-40B4-BE49-F238E27FC236}">
                <a16:creationId xmlns:a16="http://schemas.microsoft.com/office/drawing/2014/main" id="{B29CB725-14F1-4AC4-9DB1-355100F8DB2C}"/>
              </a:ext>
            </a:extLst>
          </p:cNvPr>
          <p:cNvSpPr/>
          <p:nvPr/>
        </p:nvSpPr>
        <p:spPr>
          <a:xfrm>
            <a:off x="9442813" y="297921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91F09ED-EBD5-4A5C-9008-2F788CF03CF9}"/>
              </a:ext>
            </a:extLst>
          </p:cNvPr>
          <p:cNvSpPr/>
          <p:nvPr/>
        </p:nvSpPr>
        <p:spPr>
          <a:xfrm>
            <a:off x="9597027" y="299736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D71F768B-E85F-43DD-A64F-CE5164C8F83A}"/>
              </a:ext>
            </a:extLst>
          </p:cNvPr>
          <p:cNvSpPr/>
          <p:nvPr/>
        </p:nvSpPr>
        <p:spPr>
          <a:xfrm>
            <a:off x="9302206" y="2995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E1CA7D22-678B-4716-BD5F-4FFCD7D1697B}"/>
              </a:ext>
            </a:extLst>
          </p:cNvPr>
          <p:cNvSpPr/>
          <p:nvPr/>
        </p:nvSpPr>
        <p:spPr>
          <a:xfrm>
            <a:off x="9486314" y="2579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1EC6E544-5697-4108-96BC-786A0F8724A3}"/>
              </a:ext>
            </a:extLst>
          </p:cNvPr>
          <p:cNvSpPr/>
          <p:nvPr/>
        </p:nvSpPr>
        <p:spPr>
          <a:xfrm>
            <a:off x="9558885" y="272721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049B0AFC-1B3C-4171-9960-EE612CE0C662}"/>
              </a:ext>
            </a:extLst>
          </p:cNvPr>
          <p:cNvSpPr/>
          <p:nvPr/>
        </p:nvSpPr>
        <p:spPr>
          <a:xfrm>
            <a:off x="9740314" y="2833809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21B9FC35-F4E0-489C-9446-13175E9464C1}"/>
              </a:ext>
            </a:extLst>
          </p:cNvPr>
          <p:cNvSpPr/>
          <p:nvPr/>
        </p:nvSpPr>
        <p:spPr>
          <a:xfrm>
            <a:off x="9769243" y="2556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8A9B0219-7782-41AA-953E-546B3478E33D}"/>
              </a:ext>
            </a:extLst>
          </p:cNvPr>
          <p:cNvSpPr/>
          <p:nvPr/>
        </p:nvSpPr>
        <p:spPr>
          <a:xfrm>
            <a:off x="9896243" y="268380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AF6062A-9FFD-4190-9ABF-75359E008DD9}"/>
              </a:ext>
            </a:extLst>
          </p:cNvPr>
          <p:cNvSpPr/>
          <p:nvPr/>
        </p:nvSpPr>
        <p:spPr>
          <a:xfrm>
            <a:off x="9926074" y="232322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77014F9E-6FF3-4F61-9DC7-5672A82357BF}"/>
              </a:ext>
            </a:extLst>
          </p:cNvPr>
          <p:cNvSpPr/>
          <p:nvPr/>
        </p:nvSpPr>
        <p:spPr>
          <a:xfrm rot="2325776">
            <a:off x="9390630" y="1950968"/>
            <a:ext cx="672662" cy="1408484"/>
          </a:xfrm>
          <a:prstGeom prst="ellipse">
            <a:avLst/>
          </a:prstGeom>
          <a:noFill/>
          <a:ln w="12700">
            <a:solidFill>
              <a:srgbClr val="00B0F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F31C7057-A0F9-4BF9-855E-DE56E1C539CF}"/>
              </a:ext>
            </a:extLst>
          </p:cNvPr>
          <p:cNvSpPr/>
          <p:nvPr/>
        </p:nvSpPr>
        <p:spPr>
          <a:xfrm>
            <a:off x="9751242" y="225350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1FBEEA9-7C65-4E7D-BE02-C31067B3E5C1}"/>
              </a:ext>
            </a:extLst>
          </p:cNvPr>
          <p:cNvSpPr/>
          <p:nvPr/>
        </p:nvSpPr>
        <p:spPr>
          <a:xfrm>
            <a:off x="9625137" y="2413662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41A886CA-908D-4341-96B2-75FB9709A9E7}"/>
              </a:ext>
            </a:extLst>
          </p:cNvPr>
          <p:cNvSpPr/>
          <p:nvPr/>
        </p:nvSpPr>
        <p:spPr>
          <a:xfrm>
            <a:off x="9845375" y="256393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64EC38C9-4D71-40CB-B143-0F613F7AFBB6}"/>
              </a:ext>
            </a:extLst>
          </p:cNvPr>
          <p:cNvSpPr/>
          <p:nvPr/>
        </p:nvSpPr>
        <p:spPr>
          <a:xfrm>
            <a:off x="9418279" y="283834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2416E74B-5AB8-4EC6-9CEA-E470F9440AF7}"/>
              </a:ext>
            </a:extLst>
          </p:cNvPr>
          <p:cNvSpPr/>
          <p:nvPr/>
        </p:nvSpPr>
        <p:spPr>
          <a:xfrm>
            <a:off x="9649046" y="2851627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3248992F-FD04-412F-8763-56EDCEB3786C}"/>
              </a:ext>
            </a:extLst>
          </p:cNvPr>
          <p:cNvSpPr/>
          <p:nvPr/>
        </p:nvSpPr>
        <p:spPr>
          <a:xfrm>
            <a:off x="9592491" y="2360094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F418A783-3251-4811-9640-5A61956FC3DA}"/>
              </a:ext>
            </a:extLst>
          </p:cNvPr>
          <p:cNvSpPr/>
          <p:nvPr/>
        </p:nvSpPr>
        <p:spPr>
          <a:xfrm>
            <a:off x="9692277" y="2595950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D26A813C-C4D0-43D8-B550-FECE66B2301C}"/>
              </a:ext>
            </a:extLst>
          </p:cNvPr>
          <p:cNvSpPr/>
          <p:nvPr/>
        </p:nvSpPr>
        <p:spPr>
          <a:xfrm>
            <a:off x="9846491" y="2614093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7D67F7CC-D289-4E00-8851-2E8D9163437C}"/>
              </a:ext>
            </a:extLst>
          </p:cNvPr>
          <p:cNvSpPr/>
          <p:nvPr/>
        </p:nvSpPr>
        <p:spPr>
          <a:xfrm>
            <a:off x="9551670" y="261182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888F8A40-49DF-4EC4-9735-52DAF5D2A97F}"/>
              </a:ext>
            </a:extLst>
          </p:cNvPr>
          <p:cNvSpPr/>
          <p:nvPr/>
        </p:nvSpPr>
        <p:spPr>
          <a:xfrm>
            <a:off x="9735778" y="219654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85A49DCA-B11A-4A94-8E99-008268DA6B7A}"/>
              </a:ext>
            </a:extLst>
          </p:cNvPr>
          <p:cNvSpPr/>
          <p:nvPr/>
        </p:nvSpPr>
        <p:spPr>
          <a:xfrm>
            <a:off x="9808349" y="2343951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DB1F19D8-AAD3-45CC-9AD7-F36F3FBD0417}"/>
              </a:ext>
            </a:extLst>
          </p:cNvPr>
          <p:cNvSpPr/>
          <p:nvPr/>
        </p:nvSpPr>
        <p:spPr>
          <a:xfrm>
            <a:off x="9667743" y="2455075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E0490254-1FC6-4A2D-BADA-73BC130170E5}"/>
              </a:ext>
            </a:extLst>
          </p:cNvPr>
          <p:cNvSpPr/>
          <p:nvPr/>
        </p:nvSpPr>
        <p:spPr>
          <a:xfrm>
            <a:off x="9898510" y="2468358"/>
            <a:ext cx="101825" cy="103997"/>
          </a:xfrm>
          <a:prstGeom prst="ellipse">
            <a:avLst/>
          </a:prstGeom>
          <a:solidFill>
            <a:srgbClr val="00B0F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91238CA4-64CB-406A-B475-1DAF9C847DB7}"/>
              </a:ext>
            </a:extLst>
          </p:cNvPr>
          <p:cNvSpPr/>
          <p:nvPr/>
        </p:nvSpPr>
        <p:spPr>
          <a:xfrm>
            <a:off x="9089447" y="482703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5" name="Oval 924">
            <a:extLst>
              <a:ext uri="{FF2B5EF4-FFF2-40B4-BE49-F238E27FC236}">
                <a16:creationId xmlns:a16="http://schemas.microsoft.com/office/drawing/2014/main" id="{91BED3DE-0959-4D68-B7FA-449E1481EA9B}"/>
              </a:ext>
            </a:extLst>
          </p:cNvPr>
          <p:cNvSpPr/>
          <p:nvPr/>
        </p:nvSpPr>
        <p:spPr>
          <a:xfrm>
            <a:off x="8446492" y="51762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6" name="Oval 925">
            <a:extLst>
              <a:ext uri="{FF2B5EF4-FFF2-40B4-BE49-F238E27FC236}">
                <a16:creationId xmlns:a16="http://schemas.microsoft.com/office/drawing/2014/main" id="{39E08099-1D04-4BBA-AB66-CD20855F46F1}"/>
              </a:ext>
            </a:extLst>
          </p:cNvPr>
          <p:cNvSpPr/>
          <p:nvPr/>
        </p:nvSpPr>
        <p:spPr>
          <a:xfrm>
            <a:off x="8767711" y="4702159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7" name="Oval 926">
            <a:extLst>
              <a:ext uri="{FF2B5EF4-FFF2-40B4-BE49-F238E27FC236}">
                <a16:creationId xmlns:a16="http://schemas.microsoft.com/office/drawing/2014/main" id="{1BD35C01-EE86-4D42-B743-E3084B8430CB}"/>
              </a:ext>
            </a:extLst>
          </p:cNvPr>
          <p:cNvSpPr/>
          <p:nvPr/>
        </p:nvSpPr>
        <p:spPr>
          <a:xfrm>
            <a:off x="8576750" y="53781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8" name="Oval 927">
            <a:extLst>
              <a:ext uri="{FF2B5EF4-FFF2-40B4-BE49-F238E27FC236}">
                <a16:creationId xmlns:a16="http://schemas.microsoft.com/office/drawing/2014/main" id="{1F9CDE4C-EE04-4379-827A-53601AEC29C6}"/>
              </a:ext>
            </a:extLst>
          </p:cNvPr>
          <p:cNvSpPr/>
          <p:nvPr/>
        </p:nvSpPr>
        <p:spPr>
          <a:xfrm>
            <a:off x="8405671" y="53758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29" name="Oval 928">
            <a:extLst>
              <a:ext uri="{FF2B5EF4-FFF2-40B4-BE49-F238E27FC236}">
                <a16:creationId xmlns:a16="http://schemas.microsoft.com/office/drawing/2014/main" id="{AE3CD6D2-7629-4199-B219-23CDD40350E8}"/>
              </a:ext>
            </a:extLst>
          </p:cNvPr>
          <p:cNvSpPr/>
          <p:nvPr/>
        </p:nvSpPr>
        <p:spPr>
          <a:xfrm>
            <a:off x="8557216" y="502567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0" name="Oval 929">
            <a:extLst>
              <a:ext uri="{FF2B5EF4-FFF2-40B4-BE49-F238E27FC236}">
                <a16:creationId xmlns:a16="http://schemas.microsoft.com/office/drawing/2014/main" id="{A22D4387-5DED-4381-B912-30E64153F322}"/>
              </a:ext>
            </a:extLst>
          </p:cNvPr>
          <p:cNvSpPr/>
          <p:nvPr/>
        </p:nvSpPr>
        <p:spPr>
          <a:xfrm>
            <a:off x="8662350" y="510795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1" name="Oval 930">
            <a:extLst>
              <a:ext uri="{FF2B5EF4-FFF2-40B4-BE49-F238E27FC236}">
                <a16:creationId xmlns:a16="http://schemas.microsoft.com/office/drawing/2014/main" id="{2B3DA6F6-96DE-49EA-A2CB-81566F7D024A}"/>
              </a:ext>
            </a:extLst>
          </p:cNvPr>
          <p:cNvSpPr/>
          <p:nvPr/>
        </p:nvSpPr>
        <p:spPr>
          <a:xfrm>
            <a:off x="8843779" y="520803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2" name="Oval 931">
            <a:extLst>
              <a:ext uri="{FF2B5EF4-FFF2-40B4-BE49-F238E27FC236}">
                <a16:creationId xmlns:a16="http://schemas.microsoft.com/office/drawing/2014/main" id="{FD1684F5-EF4B-41AF-A818-4534BA4581E4}"/>
              </a:ext>
            </a:extLst>
          </p:cNvPr>
          <p:cNvSpPr/>
          <p:nvPr/>
        </p:nvSpPr>
        <p:spPr>
          <a:xfrm>
            <a:off x="8872708" y="493103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3" name="Oval 932">
            <a:extLst>
              <a:ext uri="{FF2B5EF4-FFF2-40B4-BE49-F238E27FC236}">
                <a16:creationId xmlns:a16="http://schemas.microsoft.com/office/drawing/2014/main" id="{DA630421-F124-431F-BB20-2D30256E33F7}"/>
              </a:ext>
            </a:extLst>
          </p:cNvPr>
          <p:cNvSpPr/>
          <p:nvPr/>
        </p:nvSpPr>
        <p:spPr>
          <a:xfrm>
            <a:off x="8999708" y="50580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4" name="Oval 933">
            <a:extLst>
              <a:ext uri="{FF2B5EF4-FFF2-40B4-BE49-F238E27FC236}">
                <a16:creationId xmlns:a16="http://schemas.microsoft.com/office/drawing/2014/main" id="{B8017325-9058-4A4D-9682-6A0D04743581}"/>
              </a:ext>
            </a:extLst>
          </p:cNvPr>
          <p:cNvSpPr/>
          <p:nvPr/>
        </p:nvSpPr>
        <p:spPr>
          <a:xfrm>
            <a:off x="9029540" y="47821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35" name="Oval 934">
            <a:extLst>
              <a:ext uri="{FF2B5EF4-FFF2-40B4-BE49-F238E27FC236}">
                <a16:creationId xmlns:a16="http://schemas.microsoft.com/office/drawing/2014/main" id="{B277CD48-3CD0-4E0E-9B09-D7B3AACE785A}"/>
              </a:ext>
            </a:extLst>
          </p:cNvPr>
          <p:cNvSpPr/>
          <p:nvPr/>
        </p:nvSpPr>
        <p:spPr>
          <a:xfrm rot="2325776">
            <a:off x="8494095" y="4331707"/>
            <a:ext cx="672662" cy="1408484"/>
          </a:xfrm>
          <a:prstGeom prst="ellipse">
            <a:avLst/>
          </a:prstGeom>
          <a:noFill/>
          <a:ln w="12700">
            <a:solidFill>
              <a:srgbClr val="00B05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6" name="Oval 935">
            <a:extLst>
              <a:ext uri="{FF2B5EF4-FFF2-40B4-BE49-F238E27FC236}">
                <a16:creationId xmlns:a16="http://schemas.microsoft.com/office/drawing/2014/main" id="{44F8931A-7DF0-42A7-9CD9-76C34A0FFB8E}"/>
              </a:ext>
            </a:extLst>
          </p:cNvPr>
          <p:cNvSpPr/>
          <p:nvPr/>
        </p:nvSpPr>
        <p:spPr>
          <a:xfrm>
            <a:off x="8854707" y="4627727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7" name="Oval 936">
            <a:extLst>
              <a:ext uri="{FF2B5EF4-FFF2-40B4-BE49-F238E27FC236}">
                <a16:creationId xmlns:a16="http://schemas.microsoft.com/office/drawing/2014/main" id="{866C1A48-0A62-4CBE-ABD0-A850ADD703F4}"/>
              </a:ext>
            </a:extLst>
          </p:cNvPr>
          <p:cNvSpPr/>
          <p:nvPr/>
        </p:nvSpPr>
        <p:spPr>
          <a:xfrm>
            <a:off x="8728602" y="479440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4935BC56-09AE-451B-B07C-3551DA5FF4E2}"/>
              </a:ext>
            </a:extLst>
          </p:cNvPr>
          <p:cNvSpPr/>
          <p:nvPr/>
        </p:nvSpPr>
        <p:spPr>
          <a:xfrm>
            <a:off x="8948840" y="493816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39" name="Oval 938">
            <a:extLst>
              <a:ext uri="{FF2B5EF4-FFF2-40B4-BE49-F238E27FC236}">
                <a16:creationId xmlns:a16="http://schemas.microsoft.com/office/drawing/2014/main" id="{9B007A1A-514C-4354-9EF9-56333206C057}"/>
              </a:ext>
            </a:extLst>
          </p:cNvPr>
          <p:cNvSpPr/>
          <p:nvPr/>
        </p:nvSpPr>
        <p:spPr>
          <a:xfrm>
            <a:off x="8521744" y="521908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0" name="Oval 939">
            <a:extLst>
              <a:ext uri="{FF2B5EF4-FFF2-40B4-BE49-F238E27FC236}">
                <a16:creationId xmlns:a16="http://schemas.microsoft.com/office/drawing/2014/main" id="{9FD74DED-9A87-4CBC-B75A-1820A9F20094}"/>
              </a:ext>
            </a:extLst>
          </p:cNvPr>
          <p:cNvSpPr/>
          <p:nvPr/>
        </p:nvSpPr>
        <p:spPr>
          <a:xfrm>
            <a:off x="8752511" y="5304003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1" name="Oval 940">
            <a:extLst>
              <a:ext uri="{FF2B5EF4-FFF2-40B4-BE49-F238E27FC236}">
                <a16:creationId xmlns:a16="http://schemas.microsoft.com/office/drawing/2014/main" id="{303BC5ED-051D-4BA1-9D94-2E0B8BEB7D91}"/>
              </a:ext>
            </a:extLst>
          </p:cNvPr>
          <p:cNvSpPr/>
          <p:nvPr/>
        </p:nvSpPr>
        <p:spPr>
          <a:xfrm>
            <a:off x="8695956" y="4740831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14376E54-FD99-4A59-A8E2-4E5F1CBE7F35}"/>
              </a:ext>
            </a:extLst>
          </p:cNvPr>
          <p:cNvSpPr/>
          <p:nvPr/>
        </p:nvSpPr>
        <p:spPr>
          <a:xfrm>
            <a:off x="8795742" y="4970176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3" name="Oval 942">
            <a:extLst>
              <a:ext uri="{FF2B5EF4-FFF2-40B4-BE49-F238E27FC236}">
                <a16:creationId xmlns:a16="http://schemas.microsoft.com/office/drawing/2014/main" id="{4532EABE-B1F0-4233-ACD6-D57B6C9C6F03}"/>
              </a:ext>
            </a:extLst>
          </p:cNvPr>
          <p:cNvSpPr/>
          <p:nvPr/>
        </p:nvSpPr>
        <p:spPr>
          <a:xfrm>
            <a:off x="8949956" y="477991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4" name="Oval 943">
            <a:extLst>
              <a:ext uri="{FF2B5EF4-FFF2-40B4-BE49-F238E27FC236}">
                <a16:creationId xmlns:a16="http://schemas.microsoft.com/office/drawing/2014/main" id="{7BBD5F79-0B9B-4708-8AF4-80E70CDBA1AF}"/>
              </a:ext>
            </a:extLst>
          </p:cNvPr>
          <p:cNvSpPr/>
          <p:nvPr/>
        </p:nvSpPr>
        <p:spPr>
          <a:xfrm>
            <a:off x="8655135" y="499256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5" name="Oval 944">
            <a:extLst>
              <a:ext uri="{FF2B5EF4-FFF2-40B4-BE49-F238E27FC236}">
                <a16:creationId xmlns:a16="http://schemas.microsoft.com/office/drawing/2014/main" id="{4CAC6A50-2647-4A96-B953-C999B130B78E}"/>
              </a:ext>
            </a:extLst>
          </p:cNvPr>
          <p:cNvSpPr/>
          <p:nvPr/>
        </p:nvSpPr>
        <p:spPr>
          <a:xfrm>
            <a:off x="9042070" y="4659562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6" name="Oval 945">
            <a:extLst>
              <a:ext uri="{FF2B5EF4-FFF2-40B4-BE49-F238E27FC236}">
                <a16:creationId xmlns:a16="http://schemas.microsoft.com/office/drawing/2014/main" id="{6004BDAC-AC95-46D8-8A76-A0C93E3C7CB2}"/>
              </a:ext>
            </a:extLst>
          </p:cNvPr>
          <p:cNvSpPr/>
          <p:nvPr/>
        </p:nvSpPr>
        <p:spPr>
          <a:xfrm>
            <a:off x="8771208" y="4835815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7" name="Oval 946">
            <a:extLst>
              <a:ext uri="{FF2B5EF4-FFF2-40B4-BE49-F238E27FC236}">
                <a16:creationId xmlns:a16="http://schemas.microsoft.com/office/drawing/2014/main" id="{E02E30DA-A629-4C76-8A52-A6CCFA0C2196}"/>
              </a:ext>
            </a:extLst>
          </p:cNvPr>
          <p:cNvSpPr/>
          <p:nvPr/>
        </p:nvSpPr>
        <p:spPr>
          <a:xfrm>
            <a:off x="9203870" y="4666740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8" name="Oval 947">
            <a:extLst>
              <a:ext uri="{FF2B5EF4-FFF2-40B4-BE49-F238E27FC236}">
                <a16:creationId xmlns:a16="http://schemas.microsoft.com/office/drawing/2014/main" id="{2BEB79D7-1622-4A64-BDBB-753432D93A07}"/>
              </a:ext>
            </a:extLst>
          </p:cNvPr>
          <p:cNvSpPr/>
          <p:nvPr/>
        </p:nvSpPr>
        <p:spPr>
          <a:xfrm>
            <a:off x="7642694" y="195568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49" name="Oval 948">
            <a:extLst>
              <a:ext uri="{FF2B5EF4-FFF2-40B4-BE49-F238E27FC236}">
                <a16:creationId xmlns:a16="http://schemas.microsoft.com/office/drawing/2014/main" id="{DCFBEC53-9F23-4409-9E10-2F464BF7275D}"/>
              </a:ext>
            </a:extLst>
          </p:cNvPr>
          <p:cNvSpPr/>
          <p:nvPr/>
        </p:nvSpPr>
        <p:spPr>
          <a:xfrm>
            <a:off x="7502043" y="19036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0" name="Oval 949">
            <a:extLst>
              <a:ext uri="{FF2B5EF4-FFF2-40B4-BE49-F238E27FC236}">
                <a16:creationId xmlns:a16="http://schemas.microsoft.com/office/drawing/2014/main" id="{36839624-E1AF-4320-A984-7602D6200392}"/>
              </a:ext>
            </a:extLst>
          </p:cNvPr>
          <p:cNvSpPr/>
          <p:nvPr/>
        </p:nvSpPr>
        <p:spPr>
          <a:xfrm>
            <a:off x="7591782" y="224557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1" name="Oval 950">
            <a:extLst>
              <a:ext uri="{FF2B5EF4-FFF2-40B4-BE49-F238E27FC236}">
                <a16:creationId xmlns:a16="http://schemas.microsoft.com/office/drawing/2014/main" id="{1F5C5B14-8B39-4396-B2E4-B9CACBDBF31D}"/>
              </a:ext>
            </a:extLst>
          </p:cNvPr>
          <p:cNvSpPr/>
          <p:nvPr/>
        </p:nvSpPr>
        <p:spPr>
          <a:xfrm>
            <a:off x="8227899" y="2522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2" name="Oval 951">
            <a:extLst>
              <a:ext uri="{FF2B5EF4-FFF2-40B4-BE49-F238E27FC236}">
                <a16:creationId xmlns:a16="http://schemas.microsoft.com/office/drawing/2014/main" id="{EFDBC72E-6DB5-49F9-8818-62A99F916BF3}"/>
              </a:ext>
            </a:extLst>
          </p:cNvPr>
          <p:cNvSpPr/>
          <p:nvPr/>
        </p:nvSpPr>
        <p:spPr>
          <a:xfrm>
            <a:off x="8103165" y="2758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3" name="Oval 952">
            <a:extLst>
              <a:ext uri="{FF2B5EF4-FFF2-40B4-BE49-F238E27FC236}">
                <a16:creationId xmlns:a16="http://schemas.microsoft.com/office/drawing/2014/main" id="{53DF5206-1F17-4193-99E5-0D5C99538451}"/>
              </a:ext>
            </a:extLst>
          </p:cNvPr>
          <p:cNvSpPr/>
          <p:nvPr/>
        </p:nvSpPr>
        <p:spPr>
          <a:xfrm>
            <a:off x="8257379" y="2776521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4" name="Oval 953">
            <a:extLst>
              <a:ext uri="{FF2B5EF4-FFF2-40B4-BE49-F238E27FC236}">
                <a16:creationId xmlns:a16="http://schemas.microsoft.com/office/drawing/2014/main" id="{D1491D85-18D2-4779-86C1-69F8E575A27A}"/>
              </a:ext>
            </a:extLst>
          </p:cNvPr>
          <p:cNvSpPr/>
          <p:nvPr/>
        </p:nvSpPr>
        <p:spPr>
          <a:xfrm>
            <a:off x="7629596" y="23589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5" name="Oval 954">
            <a:extLst>
              <a:ext uri="{FF2B5EF4-FFF2-40B4-BE49-F238E27FC236}">
                <a16:creationId xmlns:a16="http://schemas.microsoft.com/office/drawing/2014/main" id="{CE9083C6-F6D1-4E63-B6FE-6E2ACE6E73BB}"/>
              </a:ext>
            </a:extLst>
          </p:cNvPr>
          <p:cNvSpPr/>
          <p:nvPr/>
        </p:nvSpPr>
        <p:spPr>
          <a:xfrm>
            <a:off x="7702168" y="250637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6" name="Oval 955">
            <a:extLst>
              <a:ext uri="{FF2B5EF4-FFF2-40B4-BE49-F238E27FC236}">
                <a16:creationId xmlns:a16="http://schemas.microsoft.com/office/drawing/2014/main" id="{2FB06D02-9413-47AB-B657-977588B240C5}"/>
              </a:ext>
            </a:extLst>
          </p:cNvPr>
          <p:cNvSpPr/>
          <p:nvPr/>
        </p:nvSpPr>
        <p:spPr>
          <a:xfrm>
            <a:off x="7883596" y="261297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7" name="Oval 956">
            <a:extLst>
              <a:ext uri="{FF2B5EF4-FFF2-40B4-BE49-F238E27FC236}">
                <a16:creationId xmlns:a16="http://schemas.microsoft.com/office/drawing/2014/main" id="{B5CABE4B-08D3-41A5-90A6-51933E0BAE91}"/>
              </a:ext>
            </a:extLst>
          </p:cNvPr>
          <p:cNvSpPr/>
          <p:nvPr/>
        </p:nvSpPr>
        <p:spPr>
          <a:xfrm>
            <a:off x="8034987" y="233596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8" name="Oval 957">
            <a:extLst>
              <a:ext uri="{FF2B5EF4-FFF2-40B4-BE49-F238E27FC236}">
                <a16:creationId xmlns:a16="http://schemas.microsoft.com/office/drawing/2014/main" id="{F971B2C3-9516-47AA-9951-3BB4F4E93F56}"/>
              </a:ext>
            </a:extLst>
          </p:cNvPr>
          <p:cNvSpPr/>
          <p:nvPr/>
        </p:nvSpPr>
        <p:spPr>
          <a:xfrm>
            <a:off x="8039525" y="246296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59" name="Oval 958">
            <a:extLst>
              <a:ext uri="{FF2B5EF4-FFF2-40B4-BE49-F238E27FC236}">
                <a16:creationId xmlns:a16="http://schemas.microsoft.com/office/drawing/2014/main" id="{FF792FA4-3EFF-49AD-AFFD-20AE011185EF}"/>
              </a:ext>
            </a:extLst>
          </p:cNvPr>
          <p:cNvSpPr/>
          <p:nvPr/>
        </p:nvSpPr>
        <p:spPr>
          <a:xfrm>
            <a:off x="7531874" y="211598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60" name="Oval 959">
            <a:extLst>
              <a:ext uri="{FF2B5EF4-FFF2-40B4-BE49-F238E27FC236}">
                <a16:creationId xmlns:a16="http://schemas.microsoft.com/office/drawing/2014/main" id="{10398DA1-4377-455B-B783-9DA3BA86D2BE}"/>
              </a:ext>
            </a:extLst>
          </p:cNvPr>
          <p:cNvSpPr/>
          <p:nvPr/>
        </p:nvSpPr>
        <p:spPr>
          <a:xfrm>
            <a:off x="7357042" y="204626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1" name="Oval 960">
            <a:extLst>
              <a:ext uri="{FF2B5EF4-FFF2-40B4-BE49-F238E27FC236}">
                <a16:creationId xmlns:a16="http://schemas.microsoft.com/office/drawing/2014/main" id="{F2A7A04D-D517-4A30-B57F-0602193AB66B}"/>
              </a:ext>
            </a:extLst>
          </p:cNvPr>
          <p:cNvSpPr/>
          <p:nvPr/>
        </p:nvSpPr>
        <p:spPr>
          <a:xfrm>
            <a:off x="7768419" y="2192822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2" name="Oval 961">
            <a:extLst>
              <a:ext uri="{FF2B5EF4-FFF2-40B4-BE49-F238E27FC236}">
                <a16:creationId xmlns:a16="http://schemas.microsoft.com/office/drawing/2014/main" id="{ABB69E14-6C26-4A27-965C-838EAB9F231A}"/>
              </a:ext>
            </a:extLst>
          </p:cNvPr>
          <p:cNvSpPr/>
          <p:nvPr/>
        </p:nvSpPr>
        <p:spPr>
          <a:xfrm>
            <a:off x="7451175" y="235670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3" name="Oval 962">
            <a:extLst>
              <a:ext uri="{FF2B5EF4-FFF2-40B4-BE49-F238E27FC236}">
                <a16:creationId xmlns:a16="http://schemas.microsoft.com/office/drawing/2014/main" id="{B8416CCE-E306-4984-B660-17E1677A02C8}"/>
              </a:ext>
            </a:extLst>
          </p:cNvPr>
          <p:cNvSpPr/>
          <p:nvPr/>
        </p:nvSpPr>
        <p:spPr>
          <a:xfrm>
            <a:off x="8303151" y="2617504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4" name="Oval 963">
            <a:extLst>
              <a:ext uri="{FF2B5EF4-FFF2-40B4-BE49-F238E27FC236}">
                <a16:creationId xmlns:a16="http://schemas.microsoft.com/office/drawing/2014/main" id="{C29F5E58-F143-4ED2-B7D7-E2D7575674B2}"/>
              </a:ext>
            </a:extLst>
          </p:cNvPr>
          <p:cNvSpPr/>
          <p:nvPr/>
        </p:nvSpPr>
        <p:spPr>
          <a:xfrm>
            <a:off x="7792329" y="263078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5" name="Oval 964">
            <a:extLst>
              <a:ext uri="{FF2B5EF4-FFF2-40B4-BE49-F238E27FC236}">
                <a16:creationId xmlns:a16="http://schemas.microsoft.com/office/drawing/2014/main" id="{FF41D4A0-57EA-4BBD-B5E6-D1D11E5CBAD6}"/>
              </a:ext>
            </a:extLst>
          </p:cNvPr>
          <p:cNvSpPr/>
          <p:nvPr/>
        </p:nvSpPr>
        <p:spPr>
          <a:xfrm>
            <a:off x="7735774" y="2139255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6" name="Oval 965">
            <a:extLst>
              <a:ext uri="{FF2B5EF4-FFF2-40B4-BE49-F238E27FC236}">
                <a16:creationId xmlns:a16="http://schemas.microsoft.com/office/drawing/2014/main" id="{1510DC00-B624-4788-9C82-2F84E223CB74}"/>
              </a:ext>
            </a:extLst>
          </p:cNvPr>
          <p:cNvSpPr/>
          <p:nvPr/>
        </p:nvSpPr>
        <p:spPr>
          <a:xfrm>
            <a:off x="7958021" y="2375110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7" name="Oval 966">
            <a:extLst>
              <a:ext uri="{FF2B5EF4-FFF2-40B4-BE49-F238E27FC236}">
                <a16:creationId xmlns:a16="http://schemas.microsoft.com/office/drawing/2014/main" id="{339311A7-FBB3-438D-83F1-9E0A116C3117}"/>
              </a:ext>
            </a:extLst>
          </p:cNvPr>
          <p:cNvSpPr/>
          <p:nvPr/>
        </p:nvSpPr>
        <p:spPr>
          <a:xfrm>
            <a:off x="8125845" y="282187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8" name="Oval 967">
            <a:extLst>
              <a:ext uri="{FF2B5EF4-FFF2-40B4-BE49-F238E27FC236}">
                <a16:creationId xmlns:a16="http://schemas.microsoft.com/office/drawing/2014/main" id="{EFCDAC0F-1EFF-48A5-8FF8-40B3A44B5BAC}"/>
              </a:ext>
            </a:extLst>
          </p:cNvPr>
          <p:cNvSpPr/>
          <p:nvPr/>
        </p:nvSpPr>
        <p:spPr>
          <a:xfrm>
            <a:off x="7694953" y="239098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69" name="Oval 968">
            <a:extLst>
              <a:ext uri="{FF2B5EF4-FFF2-40B4-BE49-F238E27FC236}">
                <a16:creationId xmlns:a16="http://schemas.microsoft.com/office/drawing/2014/main" id="{FA02B8CF-1201-4908-9299-EF563109C811}"/>
              </a:ext>
            </a:extLst>
          </p:cNvPr>
          <p:cNvSpPr/>
          <p:nvPr/>
        </p:nvSpPr>
        <p:spPr>
          <a:xfrm>
            <a:off x="7341578" y="198930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0" name="Oval 969">
            <a:extLst>
              <a:ext uri="{FF2B5EF4-FFF2-40B4-BE49-F238E27FC236}">
                <a16:creationId xmlns:a16="http://schemas.microsoft.com/office/drawing/2014/main" id="{0A5F48FA-C6DA-4A01-B08D-D524D3480CC7}"/>
              </a:ext>
            </a:extLst>
          </p:cNvPr>
          <p:cNvSpPr/>
          <p:nvPr/>
        </p:nvSpPr>
        <p:spPr>
          <a:xfrm>
            <a:off x="7414149" y="2136719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1" name="Oval 970">
            <a:extLst>
              <a:ext uri="{FF2B5EF4-FFF2-40B4-BE49-F238E27FC236}">
                <a16:creationId xmlns:a16="http://schemas.microsoft.com/office/drawing/2014/main" id="{8309856D-BD79-4C5E-96FB-E7F11AE9DE8B}"/>
              </a:ext>
            </a:extLst>
          </p:cNvPr>
          <p:cNvSpPr/>
          <p:nvPr/>
        </p:nvSpPr>
        <p:spPr>
          <a:xfrm>
            <a:off x="7933487" y="2234236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2" name="Oval 971">
            <a:extLst>
              <a:ext uri="{FF2B5EF4-FFF2-40B4-BE49-F238E27FC236}">
                <a16:creationId xmlns:a16="http://schemas.microsoft.com/office/drawing/2014/main" id="{10DF98E1-4731-4034-869C-C4C95D179FA2}"/>
              </a:ext>
            </a:extLst>
          </p:cNvPr>
          <p:cNvSpPr/>
          <p:nvPr/>
        </p:nvSpPr>
        <p:spPr>
          <a:xfrm>
            <a:off x="7504310" y="2261127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3" name="Oval 972">
            <a:extLst>
              <a:ext uri="{FF2B5EF4-FFF2-40B4-BE49-F238E27FC236}">
                <a16:creationId xmlns:a16="http://schemas.microsoft.com/office/drawing/2014/main" id="{48DC5DB9-1457-4CB7-9A82-D23C4035B9D3}"/>
              </a:ext>
            </a:extLst>
          </p:cNvPr>
          <p:cNvSpPr/>
          <p:nvPr/>
        </p:nvSpPr>
        <p:spPr>
          <a:xfrm rot="18710858">
            <a:off x="7549354" y="1717737"/>
            <a:ext cx="672662" cy="1408484"/>
          </a:xfrm>
          <a:prstGeom prst="ellipse">
            <a:avLst/>
          </a:prstGeom>
          <a:noFill/>
          <a:ln w="12700">
            <a:solidFill>
              <a:srgbClr val="FFC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4" name="Oval 973">
            <a:extLst>
              <a:ext uri="{FF2B5EF4-FFF2-40B4-BE49-F238E27FC236}">
                <a16:creationId xmlns:a16="http://schemas.microsoft.com/office/drawing/2014/main" id="{A3E4D7A4-BFB8-4D57-8B82-803CED6940B1}"/>
              </a:ext>
            </a:extLst>
          </p:cNvPr>
          <p:cNvSpPr/>
          <p:nvPr/>
        </p:nvSpPr>
        <p:spPr>
          <a:xfrm rot="2325776">
            <a:off x="9378546" y="1950968"/>
            <a:ext cx="672662" cy="140848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ADB892CE-A795-48B5-AEDD-63DDE516D896}"/>
              </a:ext>
            </a:extLst>
          </p:cNvPr>
          <p:cNvSpPr/>
          <p:nvPr/>
        </p:nvSpPr>
        <p:spPr>
          <a:xfrm rot="18871706">
            <a:off x="8791894" y="2523944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27C7FF8F-CDF5-48E3-A171-F1DF8289D593}"/>
              </a:ext>
            </a:extLst>
          </p:cNvPr>
          <p:cNvSpPr/>
          <p:nvPr/>
        </p:nvSpPr>
        <p:spPr>
          <a:xfrm rot="18869030">
            <a:off x="8497774" y="294306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067F8336-8560-44FF-81A6-9C70A3095912}"/>
              </a:ext>
            </a:extLst>
          </p:cNvPr>
          <p:cNvSpPr/>
          <p:nvPr/>
        </p:nvSpPr>
        <p:spPr>
          <a:xfrm rot="18869030">
            <a:off x="9928654" y="3914523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416187AB-3528-485A-AE98-B050346D7358}"/>
              </a:ext>
            </a:extLst>
          </p:cNvPr>
          <p:cNvSpPr/>
          <p:nvPr/>
        </p:nvSpPr>
        <p:spPr>
          <a:xfrm rot="17628624">
            <a:off x="8293723" y="325604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EF4DAA8C-3042-4D5C-B3C1-262BC37BB000}"/>
              </a:ext>
            </a:extLst>
          </p:cNvPr>
          <p:cNvSpPr/>
          <p:nvPr/>
        </p:nvSpPr>
        <p:spPr>
          <a:xfrm rot="19243336">
            <a:off x="8905134" y="3410316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C22BC32F-33FC-45B2-B6BB-D0F58B48BA7B}"/>
              </a:ext>
            </a:extLst>
          </p:cNvPr>
          <p:cNvSpPr/>
          <p:nvPr/>
        </p:nvSpPr>
        <p:spPr>
          <a:xfrm rot="17012925">
            <a:off x="7987605" y="4418945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D8AEE1C2-927F-457A-8884-C73CD1C7E2D2}"/>
              </a:ext>
            </a:extLst>
          </p:cNvPr>
          <p:cNvSpPr/>
          <p:nvPr/>
        </p:nvSpPr>
        <p:spPr>
          <a:xfrm rot="18208402">
            <a:off x="9448296" y="511615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899D36ED-1D8F-44FF-866B-99BFE01D9DDC}"/>
              </a:ext>
            </a:extLst>
          </p:cNvPr>
          <p:cNvSpPr/>
          <p:nvPr/>
        </p:nvSpPr>
        <p:spPr>
          <a:xfrm rot="20027034">
            <a:off x="9167322" y="3279736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B670479F-7710-4C6B-A2A9-A17DCFE4CC61}"/>
              </a:ext>
            </a:extLst>
          </p:cNvPr>
          <p:cNvSpPr/>
          <p:nvPr/>
        </p:nvSpPr>
        <p:spPr>
          <a:xfrm rot="18698627">
            <a:off x="9155614" y="4171395"/>
            <a:ext cx="120013" cy="120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103138F3-BB4E-4039-A698-285C21B3BA4C}"/>
              </a:ext>
            </a:extLst>
          </p:cNvPr>
          <p:cNvSpPr/>
          <p:nvPr/>
        </p:nvSpPr>
        <p:spPr>
          <a:xfrm rot="18869030">
            <a:off x="8771704" y="3169101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A0941D26-1E82-4400-810C-5C18AE2340EE}"/>
              </a:ext>
            </a:extLst>
          </p:cNvPr>
          <p:cNvSpPr/>
          <p:nvPr/>
        </p:nvSpPr>
        <p:spPr>
          <a:xfrm rot="18871706">
            <a:off x="7842581" y="299541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42AED234-7D58-40C1-AC5A-E4EBE119BE92}"/>
              </a:ext>
            </a:extLst>
          </p:cNvPr>
          <p:cNvSpPr/>
          <p:nvPr/>
        </p:nvSpPr>
        <p:spPr>
          <a:xfrm rot="17628624">
            <a:off x="7903536" y="3531683"/>
            <a:ext cx="120013" cy="120013"/>
          </a:xfrm>
          <a:prstGeom prst="rect">
            <a:avLst/>
          </a:prstGeom>
          <a:solidFill>
            <a:srgbClr val="00B05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B9A91ED8-0FE7-414C-BB99-5FC947C8C691}"/>
              </a:ext>
            </a:extLst>
          </p:cNvPr>
          <p:cNvSpPr/>
          <p:nvPr/>
        </p:nvSpPr>
        <p:spPr>
          <a:xfrm rot="17628624">
            <a:off x="8671946" y="372662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0BC844FE-EEFC-4CBC-8850-74BB31CCB713}"/>
              </a:ext>
            </a:extLst>
          </p:cNvPr>
          <p:cNvSpPr/>
          <p:nvPr/>
        </p:nvSpPr>
        <p:spPr>
          <a:xfrm rot="18869030">
            <a:off x="8211863" y="3578796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61C42F4-8ABC-4CA9-A84C-2B71C1DE9672}"/>
              </a:ext>
            </a:extLst>
          </p:cNvPr>
          <p:cNvSpPr/>
          <p:nvPr/>
        </p:nvSpPr>
        <p:spPr>
          <a:xfrm rot="20406285">
            <a:off x="7090046" y="2126783"/>
            <a:ext cx="120013" cy="120013"/>
          </a:xfrm>
          <a:prstGeom prst="rect">
            <a:avLst/>
          </a:prstGeom>
          <a:solidFill>
            <a:srgbClr val="FFC000">
              <a:alpha val="8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0" name="Oval 989">
            <a:extLst>
              <a:ext uri="{FF2B5EF4-FFF2-40B4-BE49-F238E27FC236}">
                <a16:creationId xmlns:a16="http://schemas.microsoft.com/office/drawing/2014/main" id="{AE8A01B0-B4BC-42FA-9757-96D885D83574}"/>
              </a:ext>
            </a:extLst>
          </p:cNvPr>
          <p:cNvSpPr/>
          <p:nvPr/>
        </p:nvSpPr>
        <p:spPr>
          <a:xfrm>
            <a:off x="8843349" y="4565608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1" name="Oval 990">
            <a:extLst>
              <a:ext uri="{FF2B5EF4-FFF2-40B4-BE49-F238E27FC236}">
                <a16:creationId xmlns:a16="http://schemas.microsoft.com/office/drawing/2014/main" id="{F5513543-7C1C-452F-8FE0-EB8A5198197C}"/>
              </a:ext>
            </a:extLst>
          </p:cNvPr>
          <p:cNvSpPr/>
          <p:nvPr/>
        </p:nvSpPr>
        <p:spPr>
          <a:xfrm>
            <a:off x="8998667" y="449002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2" name="Oval 991">
            <a:extLst>
              <a:ext uri="{FF2B5EF4-FFF2-40B4-BE49-F238E27FC236}">
                <a16:creationId xmlns:a16="http://schemas.microsoft.com/office/drawing/2014/main" id="{F4D07C77-5F09-415E-9D8A-8ED9B97A46FA}"/>
              </a:ext>
            </a:extLst>
          </p:cNvPr>
          <p:cNvSpPr/>
          <p:nvPr/>
        </p:nvSpPr>
        <p:spPr>
          <a:xfrm>
            <a:off x="9140404" y="4532562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3" name="Oval 992">
            <a:extLst>
              <a:ext uri="{FF2B5EF4-FFF2-40B4-BE49-F238E27FC236}">
                <a16:creationId xmlns:a16="http://schemas.microsoft.com/office/drawing/2014/main" id="{E7FFF534-9C6B-4E84-965D-5C3C089C03FE}"/>
              </a:ext>
            </a:extLst>
          </p:cNvPr>
          <p:cNvSpPr/>
          <p:nvPr/>
        </p:nvSpPr>
        <p:spPr>
          <a:xfrm>
            <a:off x="8838835" y="456560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4" name="Oval 993">
            <a:extLst>
              <a:ext uri="{FF2B5EF4-FFF2-40B4-BE49-F238E27FC236}">
                <a16:creationId xmlns:a16="http://schemas.microsoft.com/office/drawing/2014/main" id="{268B277D-A72C-4E53-AC90-9692D0DE31A1}"/>
              </a:ext>
            </a:extLst>
          </p:cNvPr>
          <p:cNvSpPr/>
          <p:nvPr/>
        </p:nvSpPr>
        <p:spPr>
          <a:xfrm>
            <a:off x="8999708" y="4491658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5" name="Oval 994">
            <a:extLst>
              <a:ext uri="{FF2B5EF4-FFF2-40B4-BE49-F238E27FC236}">
                <a16:creationId xmlns:a16="http://schemas.microsoft.com/office/drawing/2014/main" id="{524F384A-24D7-4123-ADC6-1B3D1EA58FBB}"/>
              </a:ext>
            </a:extLst>
          </p:cNvPr>
          <p:cNvSpPr/>
          <p:nvPr/>
        </p:nvSpPr>
        <p:spPr>
          <a:xfrm>
            <a:off x="9140360" y="4537144"/>
            <a:ext cx="101825" cy="103997"/>
          </a:xfrm>
          <a:prstGeom prst="ellipse">
            <a:avLst/>
          </a:prstGeom>
          <a:solidFill>
            <a:srgbClr val="00B05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6" name="Oval 995">
            <a:extLst>
              <a:ext uri="{FF2B5EF4-FFF2-40B4-BE49-F238E27FC236}">
                <a16:creationId xmlns:a16="http://schemas.microsoft.com/office/drawing/2014/main" id="{D44662EF-18B8-4C31-8744-3A6F00035041}"/>
              </a:ext>
            </a:extLst>
          </p:cNvPr>
          <p:cNvSpPr/>
          <p:nvPr/>
        </p:nvSpPr>
        <p:spPr>
          <a:xfrm>
            <a:off x="7965829" y="2775293"/>
            <a:ext cx="101825" cy="10399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97" name="Oval 996">
            <a:extLst>
              <a:ext uri="{FF2B5EF4-FFF2-40B4-BE49-F238E27FC236}">
                <a16:creationId xmlns:a16="http://schemas.microsoft.com/office/drawing/2014/main" id="{390B762D-1477-49BB-8AD3-E1FCF286DAF6}"/>
              </a:ext>
            </a:extLst>
          </p:cNvPr>
          <p:cNvSpPr/>
          <p:nvPr/>
        </p:nvSpPr>
        <p:spPr>
          <a:xfrm>
            <a:off x="7967734" y="2775293"/>
            <a:ext cx="101825" cy="103997"/>
          </a:xfrm>
          <a:prstGeom prst="ellipse">
            <a:avLst/>
          </a:prstGeom>
          <a:solidFill>
            <a:srgbClr val="FFC000">
              <a:alpha val="61000"/>
            </a:srgbClr>
          </a:solidFill>
          <a:ln w="0">
            <a:solidFill>
              <a:schemeClr val="tx1">
                <a:alpha val="89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4A0476C1-AA35-4B77-A270-AC259E9041E0}"/>
              </a:ext>
            </a:extLst>
          </p:cNvPr>
          <p:cNvCxnSpPr>
            <a:cxnSpLocks/>
          </p:cNvCxnSpPr>
          <p:nvPr/>
        </p:nvCxnSpPr>
        <p:spPr>
          <a:xfrm flipV="1">
            <a:off x="3582522" y="5971452"/>
            <a:ext cx="0" cy="733809"/>
          </a:xfrm>
          <a:prstGeom prst="straightConnector1">
            <a:avLst/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9DA72DC-79D4-45F5-88DF-4063FE05CE0E}"/>
              </a:ext>
            </a:extLst>
          </p:cNvPr>
          <p:cNvCxnSpPr>
            <a:cxnSpLocks/>
          </p:cNvCxnSpPr>
          <p:nvPr/>
        </p:nvCxnSpPr>
        <p:spPr>
          <a:xfrm flipV="1">
            <a:off x="3668875" y="5968279"/>
            <a:ext cx="25406" cy="733807"/>
          </a:xfrm>
          <a:prstGeom prst="straightConnector1">
            <a:avLst/>
          </a:prstGeom>
          <a:ln w="3492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856640B8-968A-4CB1-937C-C3CC44316AA2}"/>
              </a:ext>
            </a:extLst>
          </p:cNvPr>
          <p:cNvSpPr/>
          <p:nvPr/>
        </p:nvSpPr>
        <p:spPr>
          <a:xfrm rot="5400000">
            <a:off x="1975316" y="1467149"/>
            <a:ext cx="3243080" cy="4334976"/>
          </a:xfrm>
          <a:prstGeom prst="roundRect">
            <a:avLst>
              <a:gd name="adj" fmla="val 1105"/>
            </a:avLst>
          </a:prstGeom>
          <a:solidFill>
            <a:schemeClr val="bg1">
              <a:lumMod val="95000"/>
              <a:alpha val="0"/>
            </a:schemeClr>
          </a:solidFill>
          <a:ln w="31750">
            <a:solidFill>
              <a:schemeClr val="bg1">
                <a:lumMod val="65000"/>
                <a:alpha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sp>
        <p:nvSpPr>
          <p:cNvPr id="232" name="Trapezoid 231">
            <a:extLst>
              <a:ext uri="{FF2B5EF4-FFF2-40B4-BE49-F238E27FC236}">
                <a16:creationId xmlns:a16="http://schemas.microsoft.com/office/drawing/2014/main" id="{9C02FA10-37F5-4F65-BE2A-87A68AF9144C}"/>
              </a:ext>
            </a:extLst>
          </p:cNvPr>
          <p:cNvSpPr/>
          <p:nvPr/>
        </p:nvSpPr>
        <p:spPr>
          <a:xfrm rot="10800000">
            <a:off x="1489909" y="2053969"/>
            <a:ext cx="1712251" cy="1384570"/>
          </a:xfrm>
          <a:prstGeom prst="trapezoid">
            <a:avLst>
              <a:gd name="adj" fmla="val 50744"/>
            </a:avLst>
          </a:prstGeom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C69E980E-B778-414F-8257-3F676608D2D1}"/>
              </a:ext>
            </a:extLst>
          </p:cNvPr>
          <p:cNvSpPr/>
          <p:nvPr/>
        </p:nvSpPr>
        <p:spPr>
          <a:xfrm>
            <a:off x="1606932" y="4732320"/>
            <a:ext cx="1478207" cy="464072"/>
          </a:xfrm>
          <a:prstGeom prst="roundRect">
            <a:avLst>
              <a:gd name="adj" fmla="val 10317"/>
            </a:avLst>
          </a:prstGeom>
          <a:ln w="19050">
            <a:solidFill>
              <a:schemeClr val="dk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8E1B2A8-570B-4EE7-9423-4803C4FFED2B}"/>
              </a:ext>
            </a:extLst>
          </p:cNvPr>
          <p:cNvCxnSpPr>
            <a:cxnSpLocks/>
          </p:cNvCxnSpPr>
          <p:nvPr/>
        </p:nvCxnSpPr>
        <p:spPr>
          <a:xfrm flipV="1">
            <a:off x="2250785" y="2046589"/>
            <a:ext cx="0" cy="3403033"/>
          </a:xfrm>
          <a:prstGeom prst="straightConnector1">
            <a:avLst/>
          </a:prstGeom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92B3C92-BE00-4425-B3B5-CCEF2A734CB9}"/>
              </a:ext>
            </a:extLst>
          </p:cNvPr>
          <p:cNvCxnSpPr>
            <a:cxnSpLocks/>
          </p:cNvCxnSpPr>
          <p:nvPr/>
        </p:nvCxnSpPr>
        <p:spPr>
          <a:xfrm flipH="1">
            <a:off x="2330418" y="1858303"/>
            <a:ext cx="1772" cy="359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" name="Object 235">
            <a:extLst>
              <a:ext uri="{FF2B5EF4-FFF2-40B4-BE49-F238E27FC236}">
                <a16:creationId xmlns:a16="http://schemas.microsoft.com/office/drawing/2014/main" id="{46438568-A35B-48DD-9E97-32EA3B205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631" y="2046592"/>
          <a:ext cx="644817" cy="28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236" name="Object 235">
                        <a:extLst>
                          <a:ext uri="{FF2B5EF4-FFF2-40B4-BE49-F238E27FC236}">
                            <a16:creationId xmlns:a16="http://schemas.microsoft.com/office/drawing/2014/main" id="{46438568-A35B-48DD-9E97-32EA3B205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2631" y="2046592"/>
                        <a:ext cx="644817" cy="28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>
            <a:extLst>
              <a:ext uri="{FF2B5EF4-FFF2-40B4-BE49-F238E27FC236}">
                <a16:creationId xmlns:a16="http://schemas.microsoft.com/office/drawing/2014/main" id="{EA8013A0-61AD-4570-BACB-4AF78A3D1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5077" y="1515691"/>
          <a:ext cx="455093" cy="478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237" name="Object 236">
                        <a:extLst>
                          <a:ext uri="{FF2B5EF4-FFF2-40B4-BE49-F238E27FC236}">
                            <a16:creationId xmlns:a16="http://schemas.microsoft.com/office/drawing/2014/main" id="{EA8013A0-61AD-4570-BACB-4AF78A3D12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5077" y="1515691"/>
                        <a:ext cx="455093" cy="478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0190DD77-0F3D-4726-9833-B6B0CD071C5A}"/>
                  </a:ext>
                </a:extLst>
              </p:cNvPr>
              <p:cNvSpPr txBox="1"/>
              <p:nvPr/>
            </p:nvSpPr>
            <p:spPr>
              <a:xfrm>
                <a:off x="1606926" y="4814848"/>
                <a:ext cx="1247874" cy="28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5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2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1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2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21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12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0190DD77-0F3D-4726-9833-B6B0CD07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26" y="4814848"/>
                <a:ext cx="1247874" cy="286716"/>
              </a:xfrm>
              <a:prstGeom prst="rect">
                <a:avLst/>
              </a:prstGeom>
              <a:blipFill>
                <a:blip r:embed="rId9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A7284D-0472-41BD-9F95-6887765B224E}"/>
              </a:ext>
            </a:extLst>
          </p:cNvPr>
          <p:cNvCxnSpPr>
            <a:cxnSpLocks/>
          </p:cNvCxnSpPr>
          <p:nvPr/>
        </p:nvCxnSpPr>
        <p:spPr>
          <a:xfrm flipV="1">
            <a:off x="2409534" y="2061844"/>
            <a:ext cx="14959" cy="1798970"/>
          </a:xfrm>
          <a:prstGeom prst="straightConnector1">
            <a:avLst/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D8D1700A-30BA-42D9-A3B1-D4CA336C9B21}"/>
                  </a:ext>
                </a:extLst>
              </p:cNvPr>
              <p:cNvSpPr txBox="1"/>
              <p:nvPr/>
            </p:nvSpPr>
            <p:spPr>
              <a:xfrm>
                <a:off x="2339031" y="3447585"/>
                <a:ext cx="52279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aa</m:t>
                          </m:r>
                        </m:sub>
                      </m:sSub>
                    </m:oMath>
                  </m:oMathPara>
                </a14:m>
                <a:endParaRPr lang="en-US" sz="1729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D8D1700A-30BA-42D9-A3B1-D4CA336C9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31" y="3447585"/>
                <a:ext cx="522796" cy="2739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62A087FF-F70E-4F54-B33C-3898887F0E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2381" y="4622615"/>
            <a:ext cx="2059118" cy="646009"/>
          </a:xfrm>
          <a:prstGeom prst="bentConnector3">
            <a:avLst>
              <a:gd name="adj1" fmla="val 50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rapezoid 241">
            <a:extLst>
              <a:ext uri="{FF2B5EF4-FFF2-40B4-BE49-F238E27FC236}">
                <a16:creationId xmlns:a16="http://schemas.microsoft.com/office/drawing/2014/main" id="{1C7DA1D9-640F-467E-8C21-6158B49273E8}"/>
              </a:ext>
            </a:extLst>
          </p:cNvPr>
          <p:cNvSpPr/>
          <p:nvPr/>
        </p:nvSpPr>
        <p:spPr>
          <a:xfrm rot="10800000">
            <a:off x="4039236" y="2053969"/>
            <a:ext cx="1712251" cy="1384570"/>
          </a:xfrm>
          <a:prstGeom prst="trapezoid">
            <a:avLst>
              <a:gd name="adj" fmla="val 50744"/>
            </a:avLst>
          </a:prstGeom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D7E551A4-F7B2-4411-B23C-F84B58F120A4}"/>
              </a:ext>
            </a:extLst>
          </p:cNvPr>
          <p:cNvSpPr/>
          <p:nvPr/>
        </p:nvSpPr>
        <p:spPr>
          <a:xfrm>
            <a:off x="4156261" y="4732320"/>
            <a:ext cx="1478207" cy="464072"/>
          </a:xfrm>
          <a:prstGeom prst="roundRect">
            <a:avLst>
              <a:gd name="adj" fmla="val 10317"/>
            </a:avLst>
          </a:prstGeom>
          <a:ln w="19050">
            <a:solidFill>
              <a:schemeClr val="dk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/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D94B6D59-C4FC-41E2-A230-033D8C8907B0}"/>
              </a:ext>
            </a:extLst>
          </p:cNvPr>
          <p:cNvCxnSpPr>
            <a:cxnSpLocks/>
          </p:cNvCxnSpPr>
          <p:nvPr/>
        </p:nvCxnSpPr>
        <p:spPr>
          <a:xfrm flipV="1">
            <a:off x="4800108" y="2046589"/>
            <a:ext cx="0" cy="3365442"/>
          </a:xfrm>
          <a:prstGeom prst="straightConnector1">
            <a:avLst/>
          </a:prstGeom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5" name="Object 244">
            <a:extLst>
              <a:ext uri="{FF2B5EF4-FFF2-40B4-BE49-F238E27FC236}">
                <a16:creationId xmlns:a16="http://schemas.microsoft.com/office/drawing/2014/main" id="{B04B5DB0-B323-4C69-B1C0-9A975A3DA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1954" y="2046592"/>
          <a:ext cx="644817" cy="28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245" name="Object 244">
                        <a:extLst>
                          <a:ext uri="{FF2B5EF4-FFF2-40B4-BE49-F238E27FC236}">
                            <a16:creationId xmlns:a16="http://schemas.microsoft.com/office/drawing/2014/main" id="{B04B5DB0-B323-4C69-B1C0-9A975A3DA4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1954" y="2046592"/>
                        <a:ext cx="644817" cy="28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8B1B0C3-8F42-407B-AA26-FCDEB24768E4}"/>
                  </a:ext>
                </a:extLst>
              </p:cNvPr>
              <p:cNvSpPr txBox="1"/>
              <p:nvPr/>
            </p:nvSpPr>
            <p:spPr>
              <a:xfrm>
                <a:off x="4285903" y="4267204"/>
                <a:ext cx="62794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clf</m:t>
                          </m:r>
                        </m:sub>
                      </m:sSub>
                    </m:oMath>
                  </m:oMathPara>
                </a14:m>
                <a:endParaRPr lang="en-US" sz="2076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8B1B0C3-8F42-407B-AA26-FCDEB247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03" y="4267204"/>
                <a:ext cx="627946" cy="273910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781255F-E8C3-4CFB-8FFF-FCC62D513248}"/>
              </a:ext>
            </a:extLst>
          </p:cNvPr>
          <p:cNvCxnSpPr>
            <a:cxnSpLocks/>
          </p:cNvCxnSpPr>
          <p:nvPr/>
        </p:nvCxnSpPr>
        <p:spPr>
          <a:xfrm flipV="1">
            <a:off x="4958857" y="2061844"/>
            <a:ext cx="14959" cy="1798970"/>
          </a:xfrm>
          <a:prstGeom prst="straightConnector1">
            <a:avLst/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7CA371F-EE85-4155-B21F-53999C1EBA46}"/>
                  </a:ext>
                </a:extLst>
              </p:cNvPr>
              <p:cNvSpPr txBox="1"/>
              <p:nvPr/>
            </p:nvSpPr>
            <p:spPr>
              <a:xfrm>
                <a:off x="4888352" y="3447585"/>
                <a:ext cx="52279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aa</m:t>
                          </m:r>
                        </m:sub>
                      </m:sSub>
                    </m:oMath>
                  </m:oMathPara>
                </a14:m>
                <a:endParaRPr lang="en-US" sz="1729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7CA371F-EE85-4155-B21F-53999C1E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52" y="3447585"/>
                <a:ext cx="522796" cy="2739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9" name="Object 248">
            <a:extLst>
              <a:ext uri="{FF2B5EF4-FFF2-40B4-BE49-F238E27FC236}">
                <a16:creationId xmlns:a16="http://schemas.microsoft.com/office/drawing/2014/main" id="{369FEF60-4756-4896-82C2-D3D9EA237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6622" y="1523461"/>
          <a:ext cx="531691" cy="47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6400" imgH="241200" progId="Equation.DSMT4">
                  <p:embed/>
                </p:oleObj>
              </mc:Choice>
              <mc:Fallback>
                <p:oleObj name="Equation" r:id="rId13" imgW="266400" imgH="241200" progId="Equation.DSMT4">
                  <p:embed/>
                  <p:pic>
                    <p:nvPicPr>
                      <p:cNvPr id="249" name="Object 248">
                        <a:extLst>
                          <a:ext uri="{FF2B5EF4-FFF2-40B4-BE49-F238E27FC236}">
                            <a16:creationId xmlns:a16="http://schemas.microsoft.com/office/drawing/2014/main" id="{369FEF60-4756-4896-82C2-D3D9EA237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66622" y="1523461"/>
                        <a:ext cx="531691" cy="47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6DF0AAF4-41B9-4ECF-AE72-15DD544F3C65}"/>
              </a:ext>
            </a:extLst>
          </p:cNvPr>
          <p:cNvCxnSpPr>
            <a:cxnSpLocks/>
          </p:cNvCxnSpPr>
          <p:nvPr/>
        </p:nvCxnSpPr>
        <p:spPr>
          <a:xfrm rot="5400000">
            <a:off x="3184340" y="4757610"/>
            <a:ext cx="2053236" cy="381902"/>
          </a:xfrm>
          <a:prstGeom prst="bentConnector3">
            <a:avLst>
              <a:gd name="adj1" fmla="val -7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CFD45571-6FE7-45A4-84EB-7D7172F106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6970" y="4807983"/>
            <a:ext cx="1989361" cy="310768"/>
          </a:xfrm>
          <a:prstGeom prst="bentConnector3">
            <a:avLst>
              <a:gd name="adj1" fmla="val 99795"/>
            </a:avLst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rapezoid 251">
            <a:extLst>
              <a:ext uri="{FF2B5EF4-FFF2-40B4-BE49-F238E27FC236}">
                <a16:creationId xmlns:a16="http://schemas.microsoft.com/office/drawing/2014/main" id="{8D675687-52B7-4981-AFAF-4C890DB8B335}"/>
              </a:ext>
            </a:extLst>
          </p:cNvPr>
          <p:cNvSpPr/>
          <p:nvPr/>
        </p:nvSpPr>
        <p:spPr>
          <a:xfrm rot="10800000">
            <a:off x="2882241" y="5977798"/>
            <a:ext cx="1483363" cy="708151"/>
          </a:xfrm>
          <a:prstGeom prst="trapezoid">
            <a:avLst>
              <a:gd name="adj" fmla="val 96777"/>
            </a:avLst>
          </a:prstGeom>
          <a:noFill/>
          <a:ln w="22225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C518A6C9-774C-4EDA-B7BA-CE6674B064B2}"/>
              </a:ext>
            </a:extLst>
          </p:cNvPr>
          <p:cNvCxnSpPr>
            <a:cxnSpLocks/>
            <a:stCxn id="252" idx="2"/>
          </p:cNvCxnSpPr>
          <p:nvPr/>
        </p:nvCxnSpPr>
        <p:spPr>
          <a:xfrm>
            <a:off x="3623922" y="5977798"/>
            <a:ext cx="9400" cy="858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F52F8E4-7ED2-4E76-9CD7-962ECF91163E}"/>
                  </a:ext>
                </a:extLst>
              </p:cNvPr>
              <p:cNvSpPr txBox="1"/>
              <p:nvPr/>
            </p:nvSpPr>
            <p:spPr>
              <a:xfrm>
                <a:off x="3152219" y="6093761"/>
                <a:ext cx="52279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aa</m:t>
                          </m:r>
                        </m:sub>
                      </m:sSub>
                    </m:oMath>
                  </m:oMathPara>
                </a14:m>
                <a:endParaRPr lang="en-US" sz="1729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F52F8E4-7ED2-4E76-9CD7-962ECF91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19" y="6093761"/>
                <a:ext cx="522796" cy="273910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56021B-2BC8-4C9A-93DF-F4D1ADB458D7}"/>
                  </a:ext>
                </a:extLst>
              </p:cNvPr>
              <p:cNvSpPr txBox="1"/>
              <p:nvPr/>
            </p:nvSpPr>
            <p:spPr>
              <a:xfrm>
                <a:off x="3531447" y="6181772"/>
                <a:ext cx="52279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729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729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56021B-2BC8-4C9A-93DF-F4D1ADB4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47" y="6181772"/>
                <a:ext cx="522796" cy="273910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TextBox 255">
            <a:extLst>
              <a:ext uri="{FF2B5EF4-FFF2-40B4-BE49-F238E27FC236}">
                <a16:creationId xmlns:a16="http://schemas.microsoft.com/office/drawing/2014/main" id="{C1664D80-CECB-41C6-A8F9-C3545ACD6ECD}"/>
              </a:ext>
            </a:extLst>
          </p:cNvPr>
          <p:cNvSpPr txBox="1"/>
          <p:nvPr/>
        </p:nvSpPr>
        <p:spPr>
          <a:xfrm>
            <a:off x="2740506" y="1667149"/>
            <a:ext cx="3083603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6" dirty="0"/>
              <a:t>shared weights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7A1960-0015-4451-BA4E-4A5A02EEA2E6}"/>
              </a:ext>
            </a:extLst>
          </p:cNvPr>
          <p:cNvCxnSpPr>
            <a:cxnSpLocks/>
          </p:cNvCxnSpPr>
          <p:nvPr/>
        </p:nvCxnSpPr>
        <p:spPr>
          <a:xfrm flipH="1">
            <a:off x="4870614" y="1849329"/>
            <a:ext cx="16185" cy="3608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EAB9ED4-6E2B-479D-B77C-2EAD51E94457}"/>
                  </a:ext>
                </a:extLst>
              </p:cNvPr>
              <p:cNvSpPr txBox="1"/>
              <p:nvPr/>
            </p:nvSpPr>
            <p:spPr>
              <a:xfrm>
                <a:off x="1740822" y="4258566"/>
                <a:ext cx="62794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clf</m:t>
                          </m:r>
                        </m:sub>
                      </m:sSub>
                    </m:oMath>
                  </m:oMathPara>
                </a14:m>
                <a:endParaRPr lang="en-US" sz="2076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EAB9ED4-6E2B-479D-B77C-2EAD51E9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822" y="4258566"/>
                <a:ext cx="627946" cy="273910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9" name="Object 258">
            <a:extLst>
              <a:ext uri="{FF2B5EF4-FFF2-40B4-BE49-F238E27FC236}">
                <a16:creationId xmlns:a16="http://schemas.microsoft.com/office/drawing/2014/main" id="{9497875C-F09E-41A3-87F5-01DA03FC5C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8875" y="5966947"/>
          <a:ext cx="561539" cy="273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19040" imgH="203040" progId="Equation.DSMT4">
                  <p:embed/>
                </p:oleObj>
              </mc:Choice>
              <mc:Fallback>
                <p:oleObj name="Equation" r:id="rId18" imgW="419040" imgH="203040" progId="Equation.DSMT4">
                  <p:embed/>
                  <p:pic>
                    <p:nvPicPr>
                      <p:cNvPr id="259" name="Object 258">
                        <a:extLst>
                          <a:ext uri="{FF2B5EF4-FFF2-40B4-BE49-F238E27FC236}">
                            <a16:creationId xmlns:a16="http://schemas.microsoft.com/office/drawing/2014/main" id="{9497875C-F09E-41A3-87F5-01DA03FC5C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68875" y="5966947"/>
                        <a:ext cx="561539" cy="273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" name="Rectangle 259">
            <a:extLst>
              <a:ext uri="{FF2B5EF4-FFF2-40B4-BE49-F238E27FC236}">
                <a16:creationId xmlns:a16="http://schemas.microsoft.com/office/drawing/2014/main" id="{1DFB1D39-1DD7-4924-9874-D3AC06913158}"/>
              </a:ext>
            </a:extLst>
          </p:cNvPr>
          <p:cNvSpPr/>
          <p:nvPr/>
        </p:nvSpPr>
        <p:spPr>
          <a:xfrm rot="5400000">
            <a:off x="2277886" y="3465308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p:graphicFrame>
        <p:nvGraphicFramePr>
          <p:cNvPr id="261" name="Object 260">
            <a:extLst>
              <a:ext uri="{FF2B5EF4-FFF2-40B4-BE49-F238E27FC236}">
                <a16:creationId xmlns:a16="http://schemas.microsoft.com/office/drawing/2014/main" id="{A3846454-B032-4869-B5E1-AC9CE170D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953" y="3745691"/>
          <a:ext cx="349848" cy="38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5640" imgH="241200" progId="Equation.DSMT4">
                  <p:embed/>
                </p:oleObj>
              </mc:Choice>
              <mc:Fallback>
                <p:oleObj name="Equation" r:id="rId20" imgW="215640" imgH="241200" progId="Equation.DSMT4">
                  <p:embed/>
                  <p:pic>
                    <p:nvPicPr>
                      <p:cNvPr id="261" name="Object 260">
                        <a:extLst>
                          <a:ext uri="{FF2B5EF4-FFF2-40B4-BE49-F238E27FC236}">
                            <a16:creationId xmlns:a16="http://schemas.microsoft.com/office/drawing/2014/main" id="{A3846454-B032-4869-B5E1-AC9CE170DB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2953" y="3745691"/>
                        <a:ext cx="349848" cy="38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" name="Rectangle 261">
            <a:extLst>
              <a:ext uri="{FF2B5EF4-FFF2-40B4-BE49-F238E27FC236}">
                <a16:creationId xmlns:a16="http://schemas.microsoft.com/office/drawing/2014/main" id="{C95BDAF2-C178-4529-BB9A-3FE0C9F72699}"/>
              </a:ext>
            </a:extLst>
          </p:cNvPr>
          <p:cNvSpPr/>
          <p:nvPr/>
        </p:nvSpPr>
        <p:spPr>
          <a:xfrm rot="5400000">
            <a:off x="4827207" y="3465308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p:graphicFrame>
        <p:nvGraphicFramePr>
          <p:cNvPr id="263" name="Object 262">
            <a:extLst>
              <a:ext uri="{FF2B5EF4-FFF2-40B4-BE49-F238E27FC236}">
                <a16:creationId xmlns:a16="http://schemas.microsoft.com/office/drawing/2014/main" id="{156E0F38-080B-4291-A1DA-FDF49F4536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9934" y="3766383"/>
          <a:ext cx="410325" cy="38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53800" imgH="241200" progId="Equation.DSMT4">
                  <p:embed/>
                </p:oleObj>
              </mc:Choice>
              <mc:Fallback>
                <p:oleObj name="Equation" r:id="rId22" imgW="253800" imgH="241200" progId="Equation.DSMT4">
                  <p:embed/>
                  <p:pic>
                    <p:nvPicPr>
                      <p:cNvPr id="263" name="Object 262">
                        <a:extLst>
                          <a:ext uri="{FF2B5EF4-FFF2-40B4-BE49-F238E27FC236}">
                            <a16:creationId xmlns:a16="http://schemas.microsoft.com/office/drawing/2014/main" id="{156E0F38-080B-4291-A1DA-FDF49F45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389934" y="3766383"/>
                        <a:ext cx="410325" cy="388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057C113A-C26D-4792-974E-13E0A76C95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84909" y="4754384"/>
            <a:ext cx="1975586" cy="431739"/>
          </a:xfrm>
          <a:prstGeom prst="bentConnector3">
            <a:avLst>
              <a:gd name="adj1" fmla="val 100142"/>
            </a:avLst>
          </a:prstGeom>
          <a:ln w="349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BFE07FB-A6D2-4505-ABD1-6869512D4C24}"/>
              </a:ext>
            </a:extLst>
          </p:cNvPr>
          <p:cNvSpPr/>
          <p:nvPr/>
        </p:nvSpPr>
        <p:spPr>
          <a:xfrm rot="16200000">
            <a:off x="2861978" y="5260551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>
              <a:highlight>
                <a:srgbClr val="C0C0C0"/>
              </a:highlight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8CD232F-74A5-40C6-977D-B8CFF59EF3E7}"/>
              </a:ext>
            </a:extLst>
          </p:cNvPr>
          <p:cNvSpPr/>
          <p:nvPr/>
        </p:nvSpPr>
        <p:spPr>
          <a:xfrm rot="16200000">
            <a:off x="2492002" y="5635376"/>
            <a:ext cx="134865" cy="230142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/>
          </a:p>
        </p:txBody>
      </p:sp>
      <p:graphicFrame>
        <p:nvGraphicFramePr>
          <p:cNvPr id="267" name="Object 266">
            <a:extLst>
              <a:ext uri="{FF2B5EF4-FFF2-40B4-BE49-F238E27FC236}">
                <a16:creationId xmlns:a16="http://schemas.microsoft.com/office/drawing/2014/main" id="{8B119926-19DF-43F6-83CB-7C89783A6E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8159" y="5733697"/>
          <a:ext cx="311519" cy="393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0440" imgH="241200" progId="Equation.DSMT4">
                  <p:embed/>
                </p:oleObj>
              </mc:Choice>
              <mc:Fallback>
                <p:oleObj name="Equation" r:id="rId24" imgW="190440" imgH="241200" progId="Equation.DSMT4">
                  <p:embed/>
                  <p:pic>
                    <p:nvPicPr>
                      <p:cNvPr id="267" name="Object 266">
                        <a:extLst>
                          <a:ext uri="{FF2B5EF4-FFF2-40B4-BE49-F238E27FC236}">
                            <a16:creationId xmlns:a16="http://schemas.microsoft.com/office/drawing/2014/main" id="{8B119926-19DF-43F6-83CB-7C89783A6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18159" y="5733697"/>
                        <a:ext cx="311519" cy="393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" name="Rectangle 267">
            <a:extLst>
              <a:ext uri="{FF2B5EF4-FFF2-40B4-BE49-F238E27FC236}">
                <a16:creationId xmlns:a16="http://schemas.microsoft.com/office/drawing/2014/main" id="{FA457A66-E63E-4B1E-8D9B-5E5C99A366F3}"/>
              </a:ext>
            </a:extLst>
          </p:cNvPr>
          <p:cNvSpPr/>
          <p:nvPr/>
        </p:nvSpPr>
        <p:spPr>
          <a:xfrm rot="16200000">
            <a:off x="4097469" y="5261763"/>
            <a:ext cx="136286" cy="981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>
              <a:highlight>
                <a:srgbClr val="C0C0C0"/>
              </a:highlight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EEDDA31-D1B5-473C-A72D-74AF40A47BCE}"/>
              </a:ext>
            </a:extLst>
          </p:cNvPr>
          <p:cNvSpPr/>
          <p:nvPr/>
        </p:nvSpPr>
        <p:spPr>
          <a:xfrm rot="16200000">
            <a:off x="4703855" y="5635376"/>
            <a:ext cx="134865" cy="230142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/>
          </a:p>
        </p:txBody>
      </p:sp>
      <p:graphicFrame>
        <p:nvGraphicFramePr>
          <p:cNvPr id="270" name="Object 269">
            <a:extLst>
              <a:ext uri="{FF2B5EF4-FFF2-40B4-BE49-F238E27FC236}">
                <a16:creationId xmlns:a16="http://schemas.microsoft.com/office/drawing/2014/main" id="{EFB4AAF4-547F-4B64-ABCF-60AB0615F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4876" y="5740703"/>
          <a:ext cx="352688" cy="393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5640" imgH="241200" progId="Equation.DSMT4">
                  <p:embed/>
                </p:oleObj>
              </mc:Choice>
              <mc:Fallback>
                <p:oleObj name="Equation" r:id="rId26" imgW="215640" imgH="241200" progId="Equation.DSMT4">
                  <p:embed/>
                  <p:pic>
                    <p:nvPicPr>
                      <p:cNvPr id="270" name="Object 269">
                        <a:extLst>
                          <a:ext uri="{FF2B5EF4-FFF2-40B4-BE49-F238E27FC236}">
                            <a16:creationId xmlns:a16="http://schemas.microsoft.com/office/drawing/2014/main" id="{EFB4AAF4-547F-4B64-ABCF-60AB0615F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694876" y="5740703"/>
                        <a:ext cx="352688" cy="393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DDA9DE4C-2185-47BB-8068-83E0E5B420F6}"/>
              </a:ext>
            </a:extLst>
          </p:cNvPr>
          <p:cNvSpPr/>
          <p:nvPr/>
        </p:nvSpPr>
        <p:spPr>
          <a:xfrm rot="5400000">
            <a:off x="1975316" y="1467149"/>
            <a:ext cx="3243080" cy="4334976"/>
          </a:xfrm>
          <a:prstGeom prst="roundRect">
            <a:avLst>
              <a:gd name="adj" fmla="val 1105"/>
            </a:avLst>
          </a:prstGeom>
          <a:solidFill>
            <a:schemeClr val="bg1">
              <a:lumMod val="95000"/>
              <a:alpha val="0"/>
            </a:schemeClr>
          </a:solidFill>
          <a:ln w="31750">
            <a:solidFill>
              <a:schemeClr val="bg1">
                <a:lumMod val="65000"/>
                <a:alpha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31B8F69B-3354-4A87-BB99-43960A2E6F2F}"/>
                  </a:ext>
                </a:extLst>
              </p:cNvPr>
              <p:cNvSpPr txBox="1"/>
              <p:nvPr/>
            </p:nvSpPr>
            <p:spPr>
              <a:xfrm>
                <a:off x="4521804" y="5355113"/>
                <a:ext cx="62794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clf</m:t>
                          </m:r>
                        </m:sub>
                      </m:sSub>
                    </m:oMath>
                  </m:oMathPara>
                </a14:m>
                <a:endParaRPr lang="en-US" sz="2076" dirty="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31B8F69B-3354-4A87-BB99-43960A2E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804" y="5355113"/>
                <a:ext cx="627946" cy="273910"/>
              </a:xfrm>
              <a:prstGeom prst="rect">
                <a:avLst/>
              </a:prstGeom>
              <a:blipFill>
                <a:blip r:embed="rId2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A4BC7D6-1D88-49C9-AC93-ADFB606C0024}"/>
                  </a:ext>
                </a:extLst>
              </p:cNvPr>
              <p:cNvSpPr txBox="1"/>
              <p:nvPr/>
            </p:nvSpPr>
            <p:spPr>
              <a:xfrm>
                <a:off x="1949310" y="5348736"/>
                <a:ext cx="627946" cy="27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2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29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29">
                              <a:latin typeface="Cambria Math" panose="02040503050406030204" pitchFamily="18" charset="0"/>
                            </a:rPr>
                            <m:t>clf</m:t>
                          </m:r>
                        </m:sub>
                      </m:sSub>
                    </m:oMath>
                  </m:oMathPara>
                </a14:m>
                <a:endParaRPr lang="en-US" sz="2076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A4BC7D6-1D88-49C9-AC93-ADFB606C0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310" y="5348736"/>
                <a:ext cx="627946" cy="273910"/>
              </a:xfrm>
              <a:prstGeom prst="rect">
                <a:avLst/>
              </a:prstGeom>
              <a:blipFill>
                <a:blip r:embed="rId2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TextBox 224">
            <a:extLst>
              <a:ext uri="{FF2B5EF4-FFF2-40B4-BE49-F238E27FC236}">
                <a16:creationId xmlns:a16="http://schemas.microsoft.com/office/drawing/2014/main" id="{66C9CC67-66BA-41DE-9161-01A2FFF94D8F}"/>
              </a:ext>
            </a:extLst>
          </p:cNvPr>
          <p:cNvSpPr txBox="1"/>
          <p:nvPr/>
        </p:nvSpPr>
        <p:spPr>
          <a:xfrm>
            <a:off x="0" y="3447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Adversarial alignment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532AD82-6A6A-4D00-88E9-A451316D454F}"/>
              </a:ext>
            </a:extLst>
          </p:cNvPr>
          <p:cNvSpPr txBox="1"/>
          <p:nvPr/>
        </p:nvSpPr>
        <p:spPr>
          <a:xfrm>
            <a:off x="7027398" y="6457808"/>
            <a:ext cx="516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solidFill>
                  <a:schemeClr val="bg1">
                    <a:lumMod val="50000"/>
                  </a:schemeClr>
                </a:solidFill>
                <a:cs typeface="Nirmala UI" panose="020B0502040204020203" pitchFamily="34" charset="0"/>
              </a:rPr>
              <a:t>Associative Alignment for Few-shot Learning.,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Afrasiyabi A., Lalonde JF.,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Gagné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cs typeface="Gisha" panose="020B0604020202020204" pitchFamily="34" charset="-79"/>
              </a:rPr>
              <a:t> C. (2020), ECCV, 2020 (Spotlight; top 5%).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0 L 0.02995 -0.0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3.7037E-7 L 0.01562 -0.073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58333E-6 4.44444E-6 L -0.03308 -0.195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-97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6 -3.33333E-6 L -0.0767 -0.191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7 L 0.09102 -0.05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2.96296E-6 L 0.07136 -0.1673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838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1.85185E-6 L 0.02161 -0.221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-1108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1.85185E-6 L -0.01927 -0.1833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91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1.48148E-6 L 0.01132 0.186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93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4.81481E-6 L 0.04648 0.222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11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3.33333E-6 L -0.09362 -0.156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7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125E-6 -1.48148E-6 L 0.12539 -0.0863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432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-1.11111E-6 L 0.07045 0.181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7.40741E-7 L 0.06627 0.0895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44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3.7037E-7 L -0.05925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" grpId="0" animBg="1"/>
      <p:bldP spid="976" grpId="0" animBg="1"/>
      <p:bldP spid="977" grpId="0" animBg="1"/>
      <p:bldP spid="978" grpId="0" animBg="1"/>
      <p:bldP spid="979" grpId="0" animBg="1"/>
      <p:bldP spid="980" grpId="0" animBg="1"/>
      <p:bldP spid="981" grpId="0" animBg="1"/>
      <p:bldP spid="982" grpId="0" animBg="1"/>
      <p:bldP spid="983" grpId="0" animBg="1"/>
      <p:bldP spid="984" grpId="0" animBg="1"/>
      <p:bldP spid="985" grpId="0" animBg="1"/>
      <p:bldP spid="986" grpId="0" animBg="1"/>
      <p:bldP spid="987" grpId="0" animBg="1"/>
      <p:bldP spid="988" grpId="0" animBg="1"/>
      <p:bldP spid="989" grpId="0" animBg="1"/>
      <p:bldP spid="2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C7A070E-DDD8-4635-AF44-CEFEEF276895}"/>
              </a:ext>
            </a:extLst>
          </p:cNvPr>
          <p:cNvGrpSpPr/>
          <p:nvPr/>
        </p:nvGrpSpPr>
        <p:grpSpPr>
          <a:xfrm>
            <a:off x="4059567" y="1967130"/>
            <a:ext cx="5012912" cy="3341953"/>
            <a:chOff x="6470471" y="2017576"/>
            <a:chExt cx="5616642" cy="374444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3C082B-ACC8-4D81-962E-C3C2348FF3A9}"/>
                </a:ext>
              </a:extLst>
            </p:cNvPr>
            <p:cNvGrpSpPr/>
            <p:nvPr/>
          </p:nvGrpSpPr>
          <p:grpSpPr>
            <a:xfrm>
              <a:off x="6530723" y="2128078"/>
              <a:ext cx="5556390" cy="3633939"/>
              <a:chOff x="6202532" y="2757983"/>
              <a:chExt cx="4229979" cy="2810863"/>
            </a:xfrm>
          </p:grpSpPr>
          <p:pic>
            <p:nvPicPr>
              <p:cNvPr id="21" name="Picture 20" descr="Text, table&#10;&#10;Description automatically generated">
                <a:extLst>
                  <a:ext uri="{FF2B5EF4-FFF2-40B4-BE49-F238E27FC236}">
                    <a16:creationId xmlns:a16="http://schemas.microsoft.com/office/drawing/2014/main" id="{DE4C6581-AF2D-4E31-9803-3B06881D7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2532" y="2914808"/>
                <a:ext cx="4184110" cy="2654038"/>
              </a:xfrm>
              <a:prstGeom prst="rect">
                <a:avLst/>
              </a:prstGeom>
            </p:spPr>
          </p:pic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FBA5735-CB5B-4098-9387-54DD027A4D8B}"/>
                  </a:ext>
                </a:extLst>
              </p:cNvPr>
              <p:cNvSpPr/>
              <p:nvPr/>
            </p:nvSpPr>
            <p:spPr>
              <a:xfrm>
                <a:off x="7929239" y="2991774"/>
                <a:ext cx="469037" cy="25770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F0A8FF4-B266-4B71-AF03-2C51BBD659BA}"/>
                  </a:ext>
                </a:extLst>
              </p:cNvPr>
              <p:cNvSpPr/>
              <p:nvPr/>
            </p:nvSpPr>
            <p:spPr>
              <a:xfrm>
                <a:off x="9031550" y="2991774"/>
                <a:ext cx="469037" cy="25770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A63DCB-DA97-41BF-9E73-C3AF687CA126}"/>
                  </a:ext>
                </a:extLst>
              </p:cNvPr>
              <p:cNvSpPr/>
              <p:nvPr/>
            </p:nvSpPr>
            <p:spPr>
              <a:xfrm>
                <a:off x="9963474" y="2991774"/>
                <a:ext cx="469037" cy="25770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Table&#10;&#10;Description automatically generated">
                <a:extLst>
                  <a:ext uri="{FF2B5EF4-FFF2-40B4-BE49-F238E27FC236}">
                    <a16:creationId xmlns:a16="http://schemas.microsoft.com/office/drawing/2014/main" id="{772962B1-F02A-4EB8-8382-7A9ED16E1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90" t="20393" r="3801" b="73183"/>
              <a:stretch/>
            </p:blipFill>
            <p:spPr>
              <a:xfrm>
                <a:off x="9321929" y="2757983"/>
                <a:ext cx="828816" cy="195308"/>
              </a:xfrm>
              <a:prstGeom prst="rect">
                <a:avLst/>
              </a:prstGeom>
            </p:spPr>
          </p:pic>
          <p:pic>
            <p:nvPicPr>
              <p:cNvPr id="26" name="Picture 25" descr="Table&#10;&#10;Description automatically generated">
                <a:extLst>
                  <a:ext uri="{FF2B5EF4-FFF2-40B4-BE49-F238E27FC236}">
                    <a16:creationId xmlns:a16="http://schemas.microsoft.com/office/drawing/2014/main" id="{360A621A-CD11-431A-90F9-BBCB2FB84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81" t="20430" r="24010" b="73146"/>
              <a:stretch/>
            </p:blipFill>
            <p:spPr>
              <a:xfrm>
                <a:off x="8398276" y="2757983"/>
                <a:ext cx="828816" cy="195308"/>
              </a:xfrm>
              <a:prstGeom prst="rect">
                <a:avLst/>
              </a:prstGeom>
            </p:spPr>
          </p:pic>
        </p:grpSp>
        <p:pic>
          <p:nvPicPr>
            <p:cNvPr id="18" name="Picture 17" descr="Table&#10;&#10;Description automatically generated">
              <a:extLst>
                <a:ext uri="{FF2B5EF4-FFF2-40B4-BE49-F238E27FC236}">
                  <a16:creationId xmlns:a16="http://schemas.microsoft.com/office/drawing/2014/main" id="{1DADF266-7B7A-47F7-A78C-35AB45011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20853" r="76584" b="73355"/>
            <a:stretch/>
          </p:blipFill>
          <p:spPr>
            <a:xfrm>
              <a:off x="6578131" y="2115641"/>
              <a:ext cx="1088711" cy="22762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A4E584-D9AF-4914-8A83-CE81FDBDF2D4}"/>
                </a:ext>
              </a:extLst>
            </p:cNvPr>
            <p:cNvSpPr/>
            <p:nvPr/>
          </p:nvSpPr>
          <p:spPr>
            <a:xfrm>
              <a:off x="6470471" y="2396324"/>
              <a:ext cx="5353590" cy="4571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F15CCD5-C79D-4127-B1A7-B3011E317AE7}"/>
                </a:ext>
              </a:extLst>
            </p:cNvPr>
            <p:cNvSpPr/>
            <p:nvPr/>
          </p:nvSpPr>
          <p:spPr>
            <a:xfrm>
              <a:off x="6470471" y="2017576"/>
              <a:ext cx="5353590" cy="4571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4A1C257-D9E6-487F-AA9F-AF0484E268CA}"/>
              </a:ext>
            </a:extLst>
          </p:cNvPr>
          <p:cNvSpPr txBox="1"/>
          <p:nvPr/>
        </p:nvSpPr>
        <p:spPr>
          <a:xfrm>
            <a:off x="4059567" y="1498164"/>
            <a:ext cx="477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ResNet-12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07DA38-493E-410E-8D29-22E1EC608C9F}"/>
              </a:ext>
            </a:extLst>
          </p:cNvPr>
          <p:cNvSpPr/>
          <p:nvPr/>
        </p:nvSpPr>
        <p:spPr>
          <a:xfrm>
            <a:off x="4155655" y="5047363"/>
            <a:ext cx="4400925" cy="2364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381D61-9B6B-4F8B-BC90-DDCF0D60217C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miniImageNet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86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905E162-9372-46FC-8A74-206144952B8B}"/>
              </a:ext>
            </a:extLst>
          </p:cNvPr>
          <p:cNvGrpSpPr/>
          <p:nvPr/>
        </p:nvGrpSpPr>
        <p:grpSpPr>
          <a:xfrm>
            <a:off x="2643179" y="1939421"/>
            <a:ext cx="6905641" cy="3449806"/>
            <a:chOff x="2096605" y="1303317"/>
            <a:chExt cx="6905641" cy="3449806"/>
          </a:xfrm>
        </p:grpSpPr>
        <p:pic>
          <p:nvPicPr>
            <p:cNvPr id="33" name="Picture 32" descr="Text, table&#10;&#10;Description automatically generated">
              <a:extLst>
                <a:ext uri="{FF2B5EF4-FFF2-40B4-BE49-F238E27FC236}">
                  <a16:creationId xmlns:a16="http://schemas.microsoft.com/office/drawing/2014/main" id="{65CDD38D-C7FF-4E4B-9464-2ADF805C2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8058" b="62146"/>
            <a:stretch/>
          </p:blipFill>
          <p:spPr>
            <a:xfrm>
              <a:off x="2170705" y="2200523"/>
              <a:ext cx="6831541" cy="2456953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8594507-3179-4957-9173-2FF5EAD4044B}"/>
                </a:ext>
              </a:extLst>
            </p:cNvPr>
            <p:cNvSpPr/>
            <p:nvPr/>
          </p:nvSpPr>
          <p:spPr>
            <a:xfrm>
              <a:off x="4758516" y="2104877"/>
              <a:ext cx="871007" cy="26482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26CC658-758A-44C2-BE70-FA36C21FF153}"/>
                </a:ext>
              </a:extLst>
            </p:cNvPr>
            <p:cNvSpPr/>
            <p:nvPr/>
          </p:nvSpPr>
          <p:spPr>
            <a:xfrm>
              <a:off x="6715862" y="2104877"/>
              <a:ext cx="670900" cy="25525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8CF6C0D-3EAE-4E6E-BE29-FEC7A4728FA5}"/>
                </a:ext>
              </a:extLst>
            </p:cNvPr>
            <p:cNvSpPr/>
            <p:nvPr/>
          </p:nvSpPr>
          <p:spPr>
            <a:xfrm>
              <a:off x="8257089" y="2104876"/>
              <a:ext cx="670900" cy="25525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Text, table&#10;&#10;Description automatically generated">
              <a:extLst>
                <a:ext uri="{FF2B5EF4-FFF2-40B4-BE49-F238E27FC236}">
                  <a16:creationId xmlns:a16="http://schemas.microsoft.com/office/drawing/2014/main" id="{B71797B5-57B2-4151-8795-3235FCB0A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4" t="2115" r="76022" b="92943"/>
            <a:stretch/>
          </p:blipFill>
          <p:spPr>
            <a:xfrm>
              <a:off x="2325313" y="1882805"/>
              <a:ext cx="1147977" cy="4075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D1EFC3-C5D6-4E1D-88C2-E070FB648F8B}"/>
                </a:ext>
              </a:extLst>
            </p:cNvPr>
            <p:cNvSpPr txBox="1"/>
            <p:nvPr/>
          </p:nvSpPr>
          <p:spPr>
            <a:xfrm>
              <a:off x="2721737" y="1303317"/>
              <a:ext cx="4778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ResNet-12</a:t>
              </a:r>
            </a:p>
          </p:txBody>
        </p:sp>
        <p:pic>
          <p:nvPicPr>
            <p:cNvPr id="39" name="Picture 38" descr="Text, table&#10;&#10;Description automatically generated">
              <a:extLst>
                <a:ext uri="{FF2B5EF4-FFF2-40B4-BE49-F238E27FC236}">
                  <a16:creationId xmlns:a16="http://schemas.microsoft.com/office/drawing/2014/main" id="{3EDDBC3F-CE45-4F28-92A1-52C030439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50" t="1268" r="2406" b="93790"/>
            <a:stretch/>
          </p:blipFill>
          <p:spPr>
            <a:xfrm>
              <a:off x="7301933" y="1820851"/>
              <a:ext cx="1147977" cy="407503"/>
            </a:xfrm>
            <a:prstGeom prst="rect">
              <a:avLst/>
            </a:prstGeom>
          </p:spPr>
        </p:pic>
        <p:pic>
          <p:nvPicPr>
            <p:cNvPr id="40" name="Picture 39" descr="Text, table&#10;&#10;Description automatically generated">
              <a:extLst>
                <a:ext uri="{FF2B5EF4-FFF2-40B4-BE49-F238E27FC236}">
                  <a16:creationId xmlns:a16="http://schemas.microsoft.com/office/drawing/2014/main" id="{8334A469-8108-44FE-A35E-89A3F1308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8" t="1557" r="23508" b="93501"/>
            <a:stretch/>
          </p:blipFill>
          <p:spPr>
            <a:xfrm>
              <a:off x="5815035" y="1839732"/>
              <a:ext cx="1147977" cy="407503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B51A6D6-F087-4A6B-B219-9AAA63A041B3}"/>
                </a:ext>
              </a:extLst>
            </p:cNvPr>
            <p:cNvSpPr/>
            <p:nvPr/>
          </p:nvSpPr>
          <p:spPr>
            <a:xfrm>
              <a:off x="2103232" y="2200523"/>
              <a:ext cx="6492130" cy="4571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F517104-350D-4449-A1D4-060B1C5CD19F}"/>
                </a:ext>
              </a:extLst>
            </p:cNvPr>
            <p:cNvSpPr/>
            <p:nvPr/>
          </p:nvSpPr>
          <p:spPr>
            <a:xfrm>
              <a:off x="2096605" y="1859946"/>
              <a:ext cx="6492130" cy="4571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4D3E60-519E-4CF4-9A5F-A3E796D787AA}"/>
              </a:ext>
            </a:extLst>
          </p:cNvPr>
          <p:cNvSpPr/>
          <p:nvPr/>
        </p:nvSpPr>
        <p:spPr>
          <a:xfrm>
            <a:off x="2643179" y="4931443"/>
            <a:ext cx="6498757" cy="3084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E4A2F6-705D-4092-9C6F-F12215647ACB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tieredImageNet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55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9DDD9-3424-44DD-BE9B-1DE0D07AEB3D}"/>
              </a:ext>
            </a:extLst>
          </p:cNvPr>
          <p:cNvGrpSpPr/>
          <p:nvPr/>
        </p:nvGrpSpPr>
        <p:grpSpPr>
          <a:xfrm>
            <a:off x="2610743" y="1939421"/>
            <a:ext cx="6991014" cy="3449806"/>
            <a:chOff x="2610743" y="1939421"/>
            <a:chExt cx="6991014" cy="34498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181341-E3D1-40AC-832B-16A2638EA20D}"/>
                </a:ext>
              </a:extLst>
            </p:cNvPr>
            <p:cNvGrpSpPr/>
            <p:nvPr/>
          </p:nvGrpSpPr>
          <p:grpSpPr>
            <a:xfrm>
              <a:off x="2610743" y="1939421"/>
              <a:ext cx="6890453" cy="3449806"/>
              <a:chOff x="2064169" y="1303317"/>
              <a:chExt cx="6890453" cy="3449806"/>
            </a:xfrm>
          </p:grpSpPr>
          <p:pic>
            <p:nvPicPr>
              <p:cNvPr id="8" name="Picture 7" descr="Text, table&#10;&#10;Description automatically generated">
                <a:extLst>
                  <a:ext uri="{FF2B5EF4-FFF2-40B4-BE49-F238E27FC236}">
                    <a16:creationId xmlns:a16="http://schemas.microsoft.com/office/drawing/2014/main" id="{F39EDFCC-25BA-499E-99CD-520B57D992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8" t="56398" r="1442" b="18427"/>
              <a:stretch/>
            </p:blipFill>
            <p:spPr>
              <a:xfrm>
                <a:off x="2064169" y="2200523"/>
                <a:ext cx="6831541" cy="2075935"/>
              </a:xfrm>
              <a:prstGeom prst="rect">
                <a:avLst/>
              </a:prstGeom>
            </p:spPr>
          </p:pic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E7FF07-9786-4ACC-BB3C-4CBCD01A9510}"/>
                  </a:ext>
                </a:extLst>
              </p:cNvPr>
              <p:cNvSpPr/>
              <p:nvPr/>
            </p:nvSpPr>
            <p:spPr>
              <a:xfrm>
                <a:off x="4758516" y="2104877"/>
                <a:ext cx="871007" cy="26482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AF34C2-83D5-480E-B914-01327015B8EE}"/>
                  </a:ext>
                </a:extLst>
              </p:cNvPr>
              <p:cNvSpPr/>
              <p:nvPr/>
            </p:nvSpPr>
            <p:spPr>
              <a:xfrm>
                <a:off x="6584679" y="2104877"/>
                <a:ext cx="802083" cy="16609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B84A764-B04F-4CB3-85E4-D1130651D85D}"/>
                  </a:ext>
                </a:extLst>
              </p:cNvPr>
              <p:cNvSpPr/>
              <p:nvPr/>
            </p:nvSpPr>
            <p:spPr>
              <a:xfrm>
                <a:off x="8183039" y="2113755"/>
                <a:ext cx="771583" cy="16609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12" descr="Text, table&#10;&#10;Description automatically generated">
                <a:extLst>
                  <a:ext uri="{FF2B5EF4-FFF2-40B4-BE49-F238E27FC236}">
                    <a16:creationId xmlns:a16="http://schemas.microsoft.com/office/drawing/2014/main" id="{0C51C53E-32C3-4CF7-A13A-29A584012E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" t="2115" r="76022" b="92943"/>
              <a:stretch/>
            </p:blipFill>
            <p:spPr>
              <a:xfrm>
                <a:off x="2325313" y="1882805"/>
                <a:ext cx="1147977" cy="40750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7DE182-E35C-44D0-8F6C-6E48434CB5AB}"/>
                  </a:ext>
                </a:extLst>
              </p:cNvPr>
              <p:cNvSpPr txBox="1"/>
              <p:nvPr/>
            </p:nvSpPr>
            <p:spPr>
              <a:xfrm>
                <a:off x="2721737" y="1303317"/>
                <a:ext cx="47781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ResNet-12</a:t>
                </a:r>
              </a:p>
            </p:txBody>
          </p:sp>
          <p:pic>
            <p:nvPicPr>
              <p:cNvPr id="15" name="Picture 14" descr="Text, table&#10;&#10;Description automatically generated">
                <a:extLst>
                  <a:ext uri="{FF2B5EF4-FFF2-40B4-BE49-F238E27FC236}">
                    <a16:creationId xmlns:a16="http://schemas.microsoft.com/office/drawing/2014/main" id="{49826AD5-88C3-4A29-AF5E-AE0A39695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050" t="1268" r="2406" b="93790"/>
              <a:stretch/>
            </p:blipFill>
            <p:spPr>
              <a:xfrm>
                <a:off x="7301933" y="1820851"/>
                <a:ext cx="1147977" cy="407503"/>
              </a:xfrm>
              <a:prstGeom prst="rect">
                <a:avLst/>
              </a:prstGeom>
            </p:spPr>
          </p:pic>
          <p:pic>
            <p:nvPicPr>
              <p:cNvPr id="16" name="Picture 15" descr="Text, table&#10;&#10;Description automatically generated">
                <a:extLst>
                  <a:ext uri="{FF2B5EF4-FFF2-40B4-BE49-F238E27FC236}">
                    <a16:creationId xmlns:a16="http://schemas.microsoft.com/office/drawing/2014/main" id="{EB59AF5A-B6E7-49EE-8892-AF5FBD850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48" t="1557" r="23508" b="93501"/>
              <a:stretch/>
            </p:blipFill>
            <p:spPr>
              <a:xfrm>
                <a:off x="5815035" y="1839732"/>
                <a:ext cx="1147977" cy="407503"/>
              </a:xfrm>
              <a:prstGeom prst="rect">
                <a:avLst/>
              </a:prstGeom>
            </p:spPr>
          </p:pic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B7010BF-9160-48A1-921E-3F47ED0F4B3A}"/>
                  </a:ext>
                </a:extLst>
              </p:cNvPr>
              <p:cNvSpPr/>
              <p:nvPr/>
            </p:nvSpPr>
            <p:spPr>
              <a:xfrm>
                <a:off x="2103232" y="2200523"/>
                <a:ext cx="6492130" cy="4571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F5F4732-0607-40B7-8A7E-AACA469D4CEA}"/>
                  </a:ext>
                </a:extLst>
              </p:cNvPr>
              <p:cNvSpPr/>
              <p:nvPr/>
            </p:nvSpPr>
            <p:spPr>
              <a:xfrm>
                <a:off x="2096605" y="1859946"/>
                <a:ext cx="6492130" cy="4571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D4C2FC-ABCF-455B-8FFC-F8B04F16BD6E}"/>
                </a:ext>
              </a:extLst>
            </p:cNvPr>
            <p:cNvSpPr/>
            <p:nvPr/>
          </p:nvSpPr>
          <p:spPr>
            <a:xfrm>
              <a:off x="8830174" y="4225184"/>
              <a:ext cx="771583" cy="652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849A6CB-5DB4-4CAF-A5CF-BA2E56F96E13}"/>
                </a:ext>
              </a:extLst>
            </p:cNvPr>
            <p:cNvSpPr/>
            <p:nvPr/>
          </p:nvSpPr>
          <p:spPr>
            <a:xfrm>
              <a:off x="7300325" y="4393645"/>
              <a:ext cx="633012" cy="652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40A5BC4-093E-4149-B7D9-CE014EA548DE}"/>
                </a:ext>
              </a:extLst>
            </p:cNvPr>
            <p:cNvSpPr/>
            <p:nvPr/>
          </p:nvSpPr>
          <p:spPr>
            <a:xfrm>
              <a:off x="2654294" y="4542601"/>
              <a:ext cx="6498757" cy="30846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AC9C12-ABE2-4472-B664-88CAA0D52E05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FC100</a:t>
            </a:r>
          </a:p>
        </p:txBody>
      </p:sp>
    </p:spTree>
    <p:extLst>
      <p:ext uri="{BB962C8B-B14F-4D97-AF65-F5344CB8AC3E}">
        <p14:creationId xmlns:p14="http://schemas.microsoft.com/office/powerpoint/2010/main" val="2350157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07CCBA-477F-46C1-AA75-9182D2899637}"/>
              </a:ext>
            </a:extLst>
          </p:cNvPr>
          <p:cNvGrpSpPr/>
          <p:nvPr/>
        </p:nvGrpSpPr>
        <p:grpSpPr>
          <a:xfrm>
            <a:off x="3097411" y="1313213"/>
            <a:ext cx="6897063" cy="4725059"/>
            <a:chOff x="3097411" y="1313213"/>
            <a:chExt cx="6897063" cy="4725059"/>
          </a:xfrm>
        </p:grpSpPr>
        <p:pic>
          <p:nvPicPr>
            <p:cNvPr id="3" name="Picture 2" descr="Graphical user interface, text, table&#10;&#10;Description automatically generated">
              <a:extLst>
                <a:ext uri="{FF2B5EF4-FFF2-40B4-BE49-F238E27FC236}">
                  <a16:creationId xmlns:a16="http://schemas.microsoft.com/office/drawing/2014/main" id="{83255E8E-69DF-4B97-B9D9-7F585745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411" y="1313213"/>
              <a:ext cx="6897063" cy="4725059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EF0C65-DCA6-4749-A8CB-FDA4F17E4345}"/>
                </a:ext>
              </a:extLst>
            </p:cNvPr>
            <p:cNvSpPr/>
            <p:nvPr/>
          </p:nvSpPr>
          <p:spPr>
            <a:xfrm>
              <a:off x="6241143" y="2278743"/>
              <a:ext cx="478971" cy="32660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9C8052-F30E-4BA4-98EF-43004DD8DFDA}"/>
                </a:ext>
              </a:extLst>
            </p:cNvPr>
            <p:cNvSpPr/>
            <p:nvPr/>
          </p:nvSpPr>
          <p:spPr>
            <a:xfrm>
              <a:off x="7533609" y="2278743"/>
              <a:ext cx="478971" cy="32660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24A870-325F-4430-A234-A006DDDF1BF3}"/>
                </a:ext>
              </a:extLst>
            </p:cNvPr>
            <p:cNvSpPr/>
            <p:nvPr/>
          </p:nvSpPr>
          <p:spPr>
            <a:xfrm>
              <a:off x="9075964" y="2278743"/>
              <a:ext cx="478971" cy="32660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7C5DA9C-50C7-4FF1-A38D-F76BAAE98401}"/>
                </a:ext>
              </a:extLst>
            </p:cNvPr>
            <p:cNvSpPr/>
            <p:nvPr/>
          </p:nvSpPr>
          <p:spPr>
            <a:xfrm>
              <a:off x="3097411" y="1465943"/>
              <a:ext cx="6897063" cy="696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Graphical user interface, text, table&#10;&#10;Description automatically generated">
              <a:extLst>
                <a:ext uri="{FF2B5EF4-FFF2-40B4-BE49-F238E27FC236}">
                  <a16:creationId xmlns:a16="http://schemas.microsoft.com/office/drawing/2014/main" id="{999BB90B-E662-4292-A738-6243E266A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38" t="2617" b="82638"/>
            <a:stretch/>
          </p:blipFill>
          <p:spPr>
            <a:xfrm>
              <a:off x="5181600" y="1436915"/>
              <a:ext cx="4508074" cy="696686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5AEDBF-3097-48AB-9D76-9072FBDB4F07}"/>
                </a:ext>
              </a:extLst>
            </p:cNvPr>
            <p:cNvSpPr/>
            <p:nvPr/>
          </p:nvSpPr>
          <p:spPr>
            <a:xfrm>
              <a:off x="3282049" y="5221807"/>
              <a:ext cx="6498757" cy="30846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A99314-5A54-4834-B1F2-7C76423040C2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CUB and cross domain</a:t>
            </a:r>
          </a:p>
        </p:txBody>
      </p:sp>
    </p:spTree>
    <p:extLst>
      <p:ext uri="{BB962C8B-B14F-4D97-AF65-F5344CB8AC3E}">
        <p14:creationId xmlns:p14="http://schemas.microsoft.com/office/powerpoint/2010/main" val="25048079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8B0534-12BB-4A5D-A162-0E0C6D02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" y="1194864"/>
            <a:ext cx="10136697" cy="22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2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2891200-F292-41F7-93A4-3D708C60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05"/>
          <a:stretch/>
        </p:blipFill>
        <p:spPr>
          <a:xfrm>
            <a:off x="770681" y="1883951"/>
            <a:ext cx="2953594" cy="3392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93DC0-65E7-4D86-814A-5A0F8D0F732A}"/>
              </a:ext>
            </a:extLst>
          </p:cNvPr>
          <p:cNvSpPr txBox="1"/>
          <p:nvPr/>
        </p:nvSpPr>
        <p:spPr>
          <a:xfrm>
            <a:off x="0" y="6509857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KR Allen et al. 2019</a:t>
            </a:r>
            <a:endParaRPr lang="en-US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CE818A-4E9F-4312-B68D-1E4E1CC6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17" y="2716920"/>
            <a:ext cx="1480333" cy="128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EF8D1E-3A4C-4F98-98F8-D6E05C840E54}"/>
              </a:ext>
            </a:extLst>
          </p:cNvPr>
          <p:cNvSpPr txBox="1"/>
          <p:nvPr/>
        </p:nvSpPr>
        <p:spPr>
          <a:xfrm>
            <a:off x="0" y="14247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Closer look at prototypical network</a:t>
            </a:r>
          </a:p>
        </p:txBody>
      </p:sp>
    </p:spTree>
    <p:extLst>
      <p:ext uri="{BB962C8B-B14F-4D97-AF65-F5344CB8AC3E}">
        <p14:creationId xmlns:p14="http://schemas.microsoft.com/office/powerpoint/2010/main" val="1082857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2891200-F292-41F7-93A4-3D708C60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05"/>
          <a:stretch/>
        </p:blipFill>
        <p:spPr>
          <a:xfrm>
            <a:off x="770681" y="1883951"/>
            <a:ext cx="2953594" cy="3392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7A6E0AD-7952-482D-A80C-3F195A11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3" t="1974" r="33003" b="-1974"/>
          <a:stretch/>
        </p:blipFill>
        <p:spPr>
          <a:xfrm>
            <a:off x="4506896" y="1951063"/>
            <a:ext cx="2953594" cy="33921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8BC382D-9D06-49DC-AA29-350519A67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6" t="247" r="-750" b="-247"/>
          <a:stretch/>
        </p:blipFill>
        <p:spPr>
          <a:xfrm>
            <a:off x="8332222" y="1883951"/>
            <a:ext cx="2953594" cy="33921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D58D6B-8DDA-4090-8B9D-4136DE6750F9}"/>
              </a:ext>
            </a:extLst>
          </p:cNvPr>
          <p:cNvSpPr/>
          <p:nvPr/>
        </p:nvSpPr>
        <p:spPr>
          <a:xfrm>
            <a:off x="8295358" y="1883950"/>
            <a:ext cx="2916730" cy="3233333"/>
          </a:xfrm>
          <a:prstGeom prst="roundRect">
            <a:avLst>
              <a:gd name="adj" fmla="val 14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A5335E-7A3F-4847-A606-034ECC95B888}"/>
              </a:ext>
            </a:extLst>
          </p:cNvPr>
          <p:cNvSpPr/>
          <p:nvPr/>
        </p:nvSpPr>
        <p:spPr>
          <a:xfrm>
            <a:off x="4506896" y="1883951"/>
            <a:ext cx="2916730" cy="3459212"/>
          </a:xfrm>
          <a:prstGeom prst="roundRect">
            <a:avLst>
              <a:gd name="adj" fmla="val 14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93DC0-65E7-4D86-814A-5A0F8D0F732A}"/>
              </a:ext>
            </a:extLst>
          </p:cNvPr>
          <p:cNvSpPr txBox="1"/>
          <p:nvPr/>
        </p:nvSpPr>
        <p:spPr>
          <a:xfrm>
            <a:off x="0" y="650985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KR Allen et al. 2019</a:t>
            </a:r>
            <a:endParaRPr lang="en-US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BB7324-BD83-4E59-8DCD-6B7AF8DF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17" y="2716920"/>
            <a:ext cx="1480333" cy="1283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F061B-1EF9-48AF-929D-85395F8F7661}"/>
              </a:ext>
            </a:extLst>
          </p:cNvPr>
          <p:cNvSpPr txBox="1"/>
          <p:nvPr/>
        </p:nvSpPr>
        <p:spPr>
          <a:xfrm>
            <a:off x="0" y="7159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Model fitting spectrum</a:t>
            </a:r>
          </a:p>
        </p:txBody>
      </p:sp>
    </p:spTree>
    <p:extLst>
      <p:ext uri="{BB962C8B-B14F-4D97-AF65-F5344CB8AC3E}">
        <p14:creationId xmlns:p14="http://schemas.microsoft.com/office/powerpoint/2010/main" val="13594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417 L 0.26197 0.00417 C 0.37864 0.00417 0.52252 0.11736 0.52252 0.20949 L 0.52252 0.4150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2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07331B-59B4-4E30-94BE-FB73F357E12D}"/>
              </a:ext>
            </a:extLst>
          </p:cNvPr>
          <p:cNvGrpSpPr/>
          <p:nvPr/>
        </p:nvGrpSpPr>
        <p:grpSpPr>
          <a:xfrm>
            <a:off x="3272119" y="4483627"/>
            <a:ext cx="183268" cy="182295"/>
            <a:chOff x="3358243" y="4421697"/>
            <a:chExt cx="102009" cy="103998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59FC763-184A-461C-A163-705606AD110F}"/>
                </a:ext>
              </a:extLst>
            </p:cNvPr>
            <p:cNvSpPr/>
            <p:nvPr/>
          </p:nvSpPr>
          <p:spPr>
            <a:xfrm>
              <a:off x="3358427" y="442169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3AB4498-294D-40EC-A40E-5C6A8674F667}"/>
                </a:ext>
              </a:extLst>
            </p:cNvPr>
            <p:cNvSpPr/>
            <p:nvPr/>
          </p:nvSpPr>
          <p:spPr>
            <a:xfrm>
              <a:off x="3358243" y="4421697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89E7A-A803-477C-8C4B-525A8AD4BA80}"/>
              </a:ext>
            </a:extLst>
          </p:cNvPr>
          <p:cNvGrpSpPr/>
          <p:nvPr/>
        </p:nvGrpSpPr>
        <p:grpSpPr>
          <a:xfrm>
            <a:off x="3272415" y="2606238"/>
            <a:ext cx="182937" cy="182293"/>
            <a:chOff x="3358427" y="2544307"/>
            <a:chExt cx="101825" cy="10399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B84C3-307D-45A8-96BA-156F784EF75D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236763-2F36-4CC0-A193-E07D9BDD079A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56149-57D0-4EDD-A1F1-0C6B41FA6431}"/>
              </a:ext>
            </a:extLst>
          </p:cNvPr>
          <p:cNvGrpSpPr/>
          <p:nvPr/>
        </p:nvGrpSpPr>
        <p:grpSpPr>
          <a:xfrm>
            <a:off x="3267494" y="3510705"/>
            <a:ext cx="182937" cy="182293"/>
            <a:chOff x="3358427" y="3516338"/>
            <a:chExt cx="101825" cy="10399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F11357C-4178-4939-84DE-4EB950E5BE18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A7ACA5E-DFA2-4E68-A7D3-D2D219134103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541DBDA-B5D3-4EA0-9B1B-D2CD69B9E3F2}"/>
              </a:ext>
            </a:extLst>
          </p:cNvPr>
          <p:cNvSpPr txBox="1"/>
          <p:nvPr/>
        </p:nvSpPr>
        <p:spPr>
          <a:xfrm>
            <a:off x="3231721" y="5219871"/>
            <a:ext cx="1651907" cy="37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sampled batch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C7C1557-318C-4817-A480-F27D1EBB5E3C}"/>
              </a:ext>
            </a:extLst>
          </p:cNvPr>
          <p:cNvSpPr txBox="1"/>
          <p:nvPr/>
        </p:nvSpPr>
        <p:spPr>
          <a:xfrm>
            <a:off x="-32656" y="5803196"/>
            <a:ext cx="206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Training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260BFE-4ECC-423D-8583-EB0138DBFD73}"/>
              </a:ext>
            </a:extLst>
          </p:cNvPr>
          <p:cNvGrpSpPr/>
          <p:nvPr/>
        </p:nvGrpSpPr>
        <p:grpSpPr>
          <a:xfrm>
            <a:off x="6247265" y="3149951"/>
            <a:ext cx="183281" cy="903800"/>
            <a:chOff x="8183741" y="3692977"/>
            <a:chExt cx="183281" cy="9038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7578051-9C20-4511-A9E5-7D244C160DA2}"/>
                </a:ext>
              </a:extLst>
            </p:cNvPr>
            <p:cNvGrpSpPr/>
            <p:nvPr/>
          </p:nvGrpSpPr>
          <p:grpSpPr>
            <a:xfrm>
              <a:off x="8183741" y="3692977"/>
              <a:ext cx="183275" cy="182305"/>
              <a:chOff x="3358239" y="4421698"/>
              <a:chExt cx="102013" cy="10400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5F7233-368C-4529-9C6E-DB04CC067368}"/>
                  </a:ext>
                </a:extLst>
              </p:cNvPr>
              <p:cNvSpPr/>
              <p:nvPr/>
            </p:nvSpPr>
            <p:spPr>
              <a:xfrm>
                <a:off x="3358427" y="442169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BD39FC9-E65D-47A2-90FE-4DDB82574AEA}"/>
                  </a:ext>
                </a:extLst>
              </p:cNvPr>
              <p:cNvSpPr/>
              <p:nvPr/>
            </p:nvSpPr>
            <p:spPr>
              <a:xfrm>
                <a:off x="3358239" y="4421705"/>
                <a:ext cx="101825" cy="103997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65B3183-7B6F-46DB-8A01-ED9B4308F79E}"/>
                </a:ext>
              </a:extLst>
            </p:cNvPr>
            <p:cNvGrpSpPr/>
            <p:nvPr/>
          </p:nvGrpSpPr>
          <p:grpSpPr>
            <a:xfrm>
              <a:off x="8184085" y="4414484"/>
              <a:ext cx="182937" cy="182293"/>
              <a:chOff x="3358427" y="2544307"/>
              <a:chExt cx="101825" cy="103997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29C9D6-C2A8-4A6B-B8D7-B44834E2469B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594CD52-FD44-4870-9DE7-E5948B3FB78E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solidFill>
                <a:srgbClr val="00B05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4A27168-D53C-4A8C-B44C-A9B5A33E309C}"/>
                </a:ext>
              </a:extLst>
            </p:cNvPr>
            <p:cNvGrpSpPr/>
            <p:nvPr/>
          </p:nvGrpSpPr>
          <p:grpSpPr>
            <a:xfrm>
              <a:off x="8183753" y="4034690"/>
              <a:ext cx="182937" cy="182293"/>
              <a:chOff x="3358427" y="3516338"/>
              <a:chExt cx="101825" cy="10399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F279FC9-8D3D-424F-885C-93909AE306F3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155D025-D8EA-48BD-9CB2-FC8AA262B4D9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solidFill>
                <a:srgbClr val="FFC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</p:grpSp>
      <p:sp>
        <p:nvSpPr>
          <p:cNvPr id="140" name="Trapezoid 139">
            <a:extLst>
              <a:ext uri="{FF2B5EF4-FFF2-40B4-BE49-F238E27FC236}">
                <a16:creationId xmlns:a16="http://schemas.microsoft.com/office/drawing/2014/main" id="{53CBDE2E-7E62-44C2-8D1F-82CFBDBFDC39}"/>
              </a:ext>
            </a:extLst>
          </p:cNvPr>
          <p:cNvSpPr/>
          <p:nvPr/>
        </p:nvSpPr>
        <p:spPr>
          <a:xfrm rot="5400000">
            <a:off x="5219630" y="2690737"/>
            <a:ext cx="1966751" cy="1822229"/>
          </a:xfrm>
          <a:prstGeom prst="trapezoid">
            <a:avLst>
              <a:gd name="adj" fmla="val 3511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CB3802-5D7E-4B59-8169-76B502E45987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neural network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87F0D8E-793D-4E2C-BECE-60EEBE05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9" t="69277" r="67015" b="1171"/>
          <a:stretch/>
        </p:blipFill>
        <p:spPr>
          <a:xfrm>
            <a:off x="660598" y="4563467"/>
            <a:ext cx="650307" cy="757311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A97989B1-0988-432A-B1F9-D3EB1E438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1" t="35224" r="66977" b="35224"/>
          <a:stretch/>
        </p:blipFill>
        <p:spPr>
          <a:xfrm>
            <a:off x="660598" y="3223196"/>
            <a:ext cx="677439" cy="757311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F5F52ADE-4F80-4F0E-AAE4-87DB85FB0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30" t="-1301" r="17609" b="71749"/>
          <a:stretch/>
        </p:blipFill>
        <p:spPr>
          <a:xfrm>
            <a:off x="719139" y="1635329"/>
            <a:ext cx="646030" cy="757311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28EBB53D-92DD-4C2C-A49A-17C3C293CA40}"/>
              </a:ext>
            </a:extLst>
          </p:cNvPr>
          <p:cNvSpPr txBox="1"/>
          <p:nvPr/>
        </p:nvSpPr>
        <p:spPr>
          <a:xfrm>
            <a:off x="5379386" y="3380919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7BBA80-3DEC-4168-A83E-CC8892F828E0}"/>
              </a:ext>
            </a:extLst>
          </p:cNvPr>
          <p:cNvGrpSpPr/>
          <p:nvPr/>
        </p:nvGrpSpPr>
        <p:grpSpPr>
          <a:xfrm>
            <a:off x="10611" y="1075236"/>
            <a:ext cx="1779280" cy="4627421"/>
            <a:chOff x="2030582" y="1235398"/>
            <a:chExt cx="1779280" cy="46274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1710A0C-2880-4730-A7CF-0E907E59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30" b="96580" l="9455" r="89455">
                          <a14:foregroundMark x1="56727" y1="12038" x2="34545" y2="19562"/>
                          <a14:foregroundMark x1="34545" y1="19562" x2="66909" y2="12312"/>
                          <a14:foregroundMark x1="66909" y1="12312" x2="60364" y2="22572"/>
                          <a14:foregroundMark x1="60364" y1="22572" x2="51273" y2="24487"/>
                          <a14:foregroundMark x1="44727" y1="9850" x2="18545" y2="12996"/>
                          <a14:foregroundMark x1="18545" y1="12996" x2="17455" y2="10123"/>
                          <a14:foregroundMark x1="32364" y1="5472" x2="61091" y2="7934"/>
                          <a14:foregroundMark x1="61091" y1="7934" x2="84364" y2="13953"/>
                          <a14:foregroundMark x1="84364" y1="13953" x2="89818" y2="24077"/>
                          <a14:foregroundMark x1="89818" y1="24077" x2="73818" y2="32695"/>
                          <a14:foregroundMark x1="73818" y1="32695" x2="33455" y2="32148"/>
                          <a14:foregroundMark x1="21455" y1="29275" x2="26545" y2="30506"/>
                          <a14:foregroundMark x1="79273" y1="30096" x2="51636" y2="31190"/>
                          <a14:foregroundMark x1="51636" y1="31190" x2="66909" y2="31464"/>
                          <a14:foregroundMark x1="86909" y1="11902" x2="89455" y2="11218"/>
                          <a14:foregroundMark x1="76727" y1="6566" x2="30909" y2="6977"/>
                          <a14:foregroundMark x1="78182" y1="42681" x2="58182" y2="52531"/>
                          <a14:foregroundMark x1="58182" y1="52531" x2="27273" y2="52394"/>
                          <a14:foregroundMark x1="27273" y1="52394" x2="49818" y2="45964"/>
                          <a14:foregroundMark x1="49818" y1="45964" x2="54545" y2="48290"/>
                          <a14:foregroundMark x1="19636" y1="56498" x2="19636" y2="59097"/>
                          <a14:foregroundMark x1="82545" y1="39124" x2="67636" y2="39261"/>
                          <a14:foregroundMark x1="73818" y1="38577" x2="59636" y2="39124"/>
                          <a14:foregroundMark x1="77091" y1="38577" x2="69091" y2="38714"/>
                          <a14:foregroundMark x1="57818" y1="39535" x2="53091" y2="39808"/>
                          <a14:foregroundMark x1="22909" y1="41997" x2="19636" y2="44323"/>
                          <a14:foregroundMark x1="18545" y1="42408" x2="21091" y2="45144"/>
                          <a14:foregroundMark x1="24364" y1="41313" x2="18182" y2="45828"/>
                          <a14:foregroundMark x1="70545" y1="53215" x2="69091" y2="51984"/>
                          <a14:foregroundMark x1="62909" y1="55540" x2="62909" y2="55814"/>
                          <a14:foregroundMark x1="65091" y1="56908" x2="72727" y2="59918"/>
                          <a14:foregroundMark x1="52727" y1="79070" x2="68727" y2="84268"/>
                          <a14:foregroundMark x1="54909" y1="88919" x2="27636" y2="85773"/>
                          <a14:foregroundMark x1="27636" y1="85773" x2="64000" y2="81806"/>
                          <a14:foregroundMark x1="64000" y1="81806" x2="64000" y2="93707"/>
                          <a14:foregroundMark x1="64000" y1="93707" x2="37455" y2="90698"/>
                          <a14:foregroundMark x1="37455" y1="90698" x2="22545" y2="82079"/>
                          <a14:foregroundMark x1="22545" y1="82079" x2="30182" y2="71956"/>
                          <a14:foregroundMark x1="30182" y1="71956" x2="61091" y2="72093"/>
                          <a14:foregroundMark x1="61091" y1="72093" x2="86909" y2="75650"/>
                          <a14:foregroundMark x1="86909" y1="75650" x2="78182" y2="96580"/>
                          <a14:foregroundMark x1="78182" y1="96580" x2="67273" y2="96443"/>
                          <a14:foregroundMark x1="20364" y1="74282" x2="21818" y2="80164"/>
                          <a14:foregroundMark x1="30182" y1="71135" x2="49091" y2="71135"/>
                          <a14:foregroundMark x1="48727" y1="71135" x2="55636" y2="71409"/>
                          <a14:foregroundMark x1="30545" y1="70315" x2="28000" y2="70999"/>
                          <a14:foregroundMark x1="28727" y1="69904" x2="27636" y2="71135"/>
                          <a14:foregroundMark x1="22545" y1="86867" x2="25091" y2="92339"/>
                          <a14:foregroundMark x1="21455" y1="86594" x2="19273" y2="90971"/>
                          <a14:foregroundMark x1="18545" y1="91929" x2="20364" y2="86047"/>
                          <a14:foregroundMark x1="17455" y1="89877" x2="20364" y2="86047"/>
                          <a14:foregroundMark x1="58182" y1="80301" x2="68000" y2="81943"/>
                          <a14:foregroundMark x1="64364" y1="76471" x2="70545" y2="81259"/>
                          <a14:foregroundMark x1="55636" y1="77018" x2="62182" y2="77291"/>
                          <a14:foregroundMark x1="42909" y1="77565" x2="39636" y2="77975"/>
                          <a14:foregroundMark x1="38545" y1="79207" x2="39636" y2="79070"/>
                          <a14:foregroundMark x1="82545" y1="71272" x2="72000" y2="71683"/>
                          <a14:foregroundMark x1="59273" y1="71956" x2="82182" y2="77702"/>
                          <a14:foregroundMark x1="82182" y1="77702" x2="82182" y2="80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30582" y="1235398"/>
              <a:ext cx="1779280" cy="46274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8CC458-A1AC-41DD-8F97-1855FD7B19C8}"/>
                </a:ext>
              </a:extLst>
            </p:cNvPr>
            <p:cNvGrpSpPr/>
            <p:nvPr/>
          </p:nvGrpSpPr>
          <p:grpSpPr>
            <a:xfrm>
              <a:off x="2495174" y="1544976"/>
              <a:ext cx="1119946" cy="4157681"/>
              <a:chOff x="2495174" y="1544976"/>
              <a:chExt cx="1119946" cy="415768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F92331-FF6D-4289-B85A-2FB90A1E15EC}"/>
                  </a:ext>
                </a:extLst>
              </p:cNvPr>
              <p:cNvGrpSpPr/>
              <p:nvPr/>
            </p:nvGrpSpPr>
            <p:grpSpPr>
              <a:xfrm>
                <a:off x="2495174" y="1544976"/>
                <a:ext cx="1102567" cy="4157681"/>
                <a:chOff x="2495174" y="1544976"/>
                <a:chExt cx="1102567" cy="4157681"/>
              </a:xfrm>
            </p:grpSpPr>
            <p:pic>
              <p:nvPicPr>
                <p:cNvPr id="41" name="Picture 40" descr="A ladybug on a leaf&#10;&#10;Description automatically generated">
                  <a:extLst>
                    <a:ext uri="{FF2B5EF4-FFF2-40B4-BE49-F238E27FC236}">
                      <a16:creationId xmlns:a16="http://schemas.microsoft.com/office/drawing/2014/main" id="{F49F6B30-623C-41E7-BC62-488FD9EC4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19" t="25000" r="14917" b="26198"/>
                <a:stretch/>
              </p:blipFill>
              <p:spPr>
                <a:xfrm>
                  <a:off x="2515469" y="4549406"/>
                  <a:ext cx="1076205" cy="1153251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small bird on a leaf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F844FA7-D302-4C06-BAE3-D937F783F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3" t="23390" r="25643" b="2049"/>
                <a:stretch/>
              </p:blipFill>
              <p:spPr>
                <a:xfrm>
                  <a:off x="2495174" y="1544976"/>
                  <a:ext cx="1102567" cy="1144231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 descr="A close up of a fish&#10;&#10;Description automatically generated with medium confidence">
                <a:extLst>
                  <a:ext uri="{FF2B5EF4-FFF2-40B4-BE49-F238E27FC236}">
                    <a16:creationId xmlns:a16="http://schemas.microsoft.com/office/drawing/2014/main" id="{55D17CF1-3CE3-4879-8222-51CF85E9B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37" y="3051886"/>
                <a:ext cx="1117883" cy="1127796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C14103-98AB-46BF-8D96-2D31F5AC43E7}"/>
              </a:ext>
            </a:extLst>
          </p:cNvPr>
          <p:cNvSpPr txBox="1"/>
          <p:nvPr/>
        </p:nvSpPr>
        <p:spPr>
          <a:xfrm>
            <a:off x="11876607" y="6497963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14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11679 1.48148E-6 C 0.16901 1.48148E-6 0.23359 0.03032 0.23359 0.05509 L 0.23359 0.11042 " pathEditMode="relative" rAng="0" ptsTypes="AAAA">
                                      <p:cBhvr>
                                        <p:cTn id="6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3568 0.01343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1927 -1.85185E-6 C 0.17266 -1.85185E-6 0.23854 -0.01458 0.23854 -0.02616 L 0.23854 -0.05208 " pathEditMode="relative" rAng="0" ptsTypes="AAAA">
                                      <p:cBhvr>
                                        <p:cTn id="10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7A6E0AD-7952-482D-A80C-3F195A11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3" t="1974" r="33003" b="-1974"/>
          <a:stretch/>
        </p:blipFill>
        <p:spPr>
          <a:xfrm>
            <a:off x="4619203" y="1947078"/>
            <a:ext cx="2953594" cy="3392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93DC0-65E7-4D86-814A-5A0F8D0F732A}"/>
              </a:ext>
            </a:extLst>
          </p:cNvPr>
          <p:cNvSpPr txBox="1"/>
          <p:nvPr/>
        </p:nvSpPr>
        <p:spPr>
          <a:xfrm>
            <a:off x="0" y="650985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KR Allen et al. 2019</a:t>
            </a:r>
            <a:endParaRPr lang="en-US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59864E-FE85-41E2-9004-39E160113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667" y="5574420"/>
            <a:ext cx="1480333" cy="12835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E1D01FB-262A-4391-BB76-9D42B3CB2E80}"/>
              </a:ext>
            </a:extLst>
          </p:cNvPr>
          <p:cNvSpPr txBox="1"/>
          <p:nvPr/>
        </p:nvSpPr>
        <p:spPr>
          <a:xfrm>
            <a:off x="295274" y="1947078"/>
            <a:ext cx="7005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is accomplished by</a:t>
            </a:r>
          </a:p>
          <a:p>
            <a:r>
              <a:rPr lang="en-US" sz="2400" dirty="0"/>
              <a:t>	- </a:t>
            </a:r>
            <a:r>
              <a:rPr lang="en-US" sz="2400" b="1" dirty="0"/>
              <a:t>DP-means</a:t>
            </a:r>
            <a:r>
              <a:rPr lang="en-US" sz="2400" dirty="0"/>
              <a:t> inside the </a:t>
            </a:r>
            <a:r>
              <a:rPr lang="en-US" sz="2400" b="1" dirty="0"/>
              <a:t>episodic training loop</a:t>
            </a:r>
            <a:r>
              <a:rPr lang="en-US" sz="2400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F6E103-BF1D-4E66-8A4D-C8813CE9DE9B}"/>
              </a:ext>
            </a:extLst>
          </p:cNvPr>
          <p:cNvSpPr txBox="1"/>
          <p:nvPr/>
        </p:nvSpPr>
        <p:spPr>
          <a:xfrm>
            <a:off x="0" y="0"/>
            <a:ext cx="1044742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Closer look at IMP</a:t>
            </a:r>
          </a:p>
        </p:txBody>
      </p:sp>
    </p:spTree>
    <p:extLst>
      <p:ext uri="{BB962C8B-B14F-4D97-AF65-F5344CB8AC3E}">
        <p14:creationId xmlns:p14="http://schemas.microsoft.com/office/powerpoint/2010/main" val="29852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39 L 0.22617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F9E4882-0472-4E7B-AB34-4CCF59F1F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6526" r="49583" b="10136"/>
          <a:stretch/>
        </p:blipFill>
        <p:spPr>
          <a:xfrm>
            <a:off x="7344227" y="1700708"/>
            <a:ext cx="3628571" cy="3611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A347A-FC98-42A5-9890-39219E6FE048}"/>
              </a:ext>
            </a:extLst>
          </p:cNvPr>
          <p:cNvSpPr txBox="1"/>
          <p:nvPr/>
        </p:nvSpPr>
        <p:spPr>
          <a:xfrm>
            <a:off x="7387771" y="5312601"/>
            <a:ext cx="3628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i-th</a:t>
            </a:r>
            <a:r>
              <a:rPr lang="en-US" sz="2800" dirty="0"/>
              <a:t> class embedding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B58777-F85A-4642-BB6D-C0D919BEC8FA}"/>
              </a:ext>
            </a:extLst>
          </p:cNvPr>
          <p:cNvCxnSpPr/>
          <p:nvPr/>
        </p:nvCxnSpPr>
        <p:spPr>
          <a:xfrm flipH="1">
            <a:off x="9209312" y="2482316"/>
            <a:ext cx="1567543" cy="113211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5A2842-BDE7-4A8B-9A3C-49991AC0BEF9}"/>
              </a:ext>
            </a:extLst>
          </p:cNvPr>
          <p:cNvCxnSpPr>
            <a:cxnSpLocks/>
          </p:cNvCxnSpPr>
          <p:nvPr/>
        </p:nvCxnSpPr>
        <p:spPr>
          <a:xfrm>
            <a:off x="7767864" y="2791135"/>
            <a:ext cx="1444172" cy="823295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84135-783C-4787-9D1C-32C4EF63EA37}"/>
              </a:ext>
            </a:extLst>
          </p:cNvPr>
          <p:cNvCxnSpPr>
            <a:cxnSpLocks/>
          </p:cNvCxnSpPr>
          <p:nvPr/>
        </p:nvCxnSpPr>
        <p:spPr>
          <a:xfrm flipH="1" flipV="1">
            <a:off x="9209312" y="3614430"/>
            <a:ext cx="631370" cy="137562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6729C2-7FFF-4B6F-804A-9E826230B7C1}"/>
              </a:ext>
            </a:extLst>
          </p:cNvPr>
          <p:cNvSpPr txBox="1"/>
          <p:nvPr/>
        </p:nvSpPr>
        <p:spPr>
          <a:xfrm>
            <a:off x="0" y="0"/>
            <a:ext cx="1402080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Infinite mixture prototypes (IMP)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150FB-7EA9-4D8F-831B-6F29DF894944}"/>
              </a:ext>
            </a:extLst>
          </p:cNvPr>
          <p:cNvSpPr txBox="1"/>
          <p:nvPr/>
        </p:nvSpPr>
        <p:spPr>
          <a:xfrm>
            <a:off x="0" y="650985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KR Allen et al. 2019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2F93F-3170-464F-BF11-AE612697D7A9}"/>
              </a:ext>
            </a:extLst>
          </p:cNvPr>
          <p:cNvSpPr txBox="1"/>
          <p:nvPr/>
        </p:nvSpPr>
        <p:spPr>
          <a:xfrm>
            <a:off x="241356" y="1366878"/>
            <a:ext cx="1019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Naïve solution</a:t>
            </a:r>
          </a:p>
          <a:p>
            <a:r>
              <a:rPr lang="en-US" sz="2400" dirty="0"/>
              <a:t>	k-mean on all the embedding examples   </a:t>
            </a:r>
          </a:p>
        </p:txBody>
      </p:sp>
    </p:spTree>
    <p:extLst>
      <p:ext uri="{BB962C8B-B14F-4D97-AF65-F5344CB8AC3E}">
        <p14:creationId xmlns:p14="http://schemas.microsoft.com/office/powerpoint/2010/main" val="3648745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8B0534-12BB-4A5D-A162-0E0C6D02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" y="1194864"/>
            <a:ext cx="10136697" cy="22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53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F72151-3EB4-4A84-8EFB-C212D175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70" y="1380320"/>
            <a:ext cx="7847860" cy="4334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7CF677-86B5-426E-900F-6936566228CD}"/>
              </a:ext>
            </a:extLst>
          </p:cNvPr>
          <p:cNvSpPr txBox="1"/>
          <p:nvPr/>
        </p:nvSpPr>
        <p:spPr>
          <a:xfrm>
            <a:off x="-1" y="0"/>
            <a:ext cx="126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0070C0"/>
                </a:solidFill>
                <a:cs typeface="Nirmala UI" panose="020B0502040204020203" pitchFamily="34" charset="0"/>
              </a:rPr>
              <a:t>Feature visualization (t-SNE on RN-18)</a:t>
            </a:r>
          </a:p>
        </p:txBody>
      </p:sp>
    </p:spTree>
    <p:extLst>
      <p:ext uri="{BB962C8B-B14F-4D97-AF65-F5344CB8AC3E}">
        <p14:creationId xmlns:p14="http://schemas.microsoft.com/office/powerpoint/2010/main" val="3955474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9B2DEB-5E3A-4470-9F8E-B96CD2C93584}"/>
              </a:ext>
            </a:extLst>
          </p:cNvPr>
          <p:cNvSpPr/>
          <p:nvPr/>
        </p:nvSpPr>
        <p:spPr>
          <a:xfrm rot="5400000">
            <a:off x="-233197" y="2218374"/>
            <a:ext cx="3531109" cy="2387750"/>
          </a:xfrm>
          <a:prstGeom prst="roundRect">
            <a:avLst>
              <a:gd name="adj" fmla="val 4321"/>
            </a:avLst>
          </a:prstGeom>
          <a:solidFill>
            <a:schemeClr val="lt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20A48B45-DBEA-4C21-8AAD-A1DA416856DB}"/>
              </a:ext>
            </a:extLst>
          </p:cNvPr>
          <p:cNvSpPr/>
          <p:nvPr/>
        </p:nvSpPr>
        <p:spPr>
          <a:xfrm rot="16200000">
            <a:off x="2980565" y="2913293"/>
            <a:ext cx="1057158" cy="998555"/>
          </a:xfrm>
          <a:prstGeom prst="flowChartManualOperation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621">
                <a:extLst>
                  <a:ext uri="{FF2B5EF4-FFF2-40B4-BE49-F238E27FC236}">
                    <a16:creationId xmlns:a16="http://schemas.microsoft.com/office/drawing/2014/main" id="{E44412F9-6F9E-41BB-8EB2-AB012E0CACC4}"/>
                  </a:ext>
                </a:extLst>
              </p:cNvPr>
              <p:cNvSpPr txBox="1"/>
              <p:nvPr/>
            </p:nvSpPr>
            <p:spPr>
              <a:xfrm>
                <a:off x="3028199" y="3218087"/>
                <a:ext cx="1001953" cy="43085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(⋅|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621">
                <a:extLst>
                  <a:ext uri="{FF2B5EF4-FFF2-40B4-BE49-F238E27FC236}">
                    <a16:creationId xmlns:a16="http://schemas.microsoft.com/office/drawing/2014/main" id="{E44412F9-6F9E-41BB-8EB2-AB012E0C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199" y="3218087"/>
                <a:ext cx="1001953" cy="430856"/>
              </a:xfrm>
              <a:prstGeom prst="rect">
                <a:avLst/>
              </a:prstGeom>
              <a:blipFill>
                <a:blip r:embed="rId3"/>
                <a:stretch>
                  <a:fillRect l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3CEE63-0348-4FA5-A208-31F639830891}"/>
              </a:ext>
            </a:extLst>
          </p:cNvPr>
          <p:cNvSpPr txBox="1"/>
          <p:nvPr/>
        </p:nvSpPr>
        <p:spPr>
          <a:xfrm rot="16200000">
            <a:off x="-1147569" y="3244044"/>
            <a:ext cx="3333563" cy="3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batch from base categories</a:t>
            </a:r>
          </a:p>
        </p:txBody>
      </p:sp>
      <p:pic>
        <p:nvPicPr>
          <p:cNvPr id="17" name="Picture 16" descr="A picture containing blue, water, purple, clear&#10;&#10;Description automatically generated">
            <a:extLst>
              <a:ext uri="{FF2B5EF4-FFF2-40B4-BE49-F238E27FC236}">
                <a16:creationId xmlns:a16="http://schemas.microsoft.com/office/drawing/2014/main" id="{4AC47C1E-8399-43C8-B584-6EDE48A455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57" r="19679" b="2556"/>
          <a:stretch/>
        </p:blipFill>
        <p:spPr>
          <a:xfrm>
            <a:off x="678708" y="2443430"/>
            <a:ext cx="668806" cy="618045"/>
          </a:xfrm>
          <a:prstGeom prst="rect">
            <a:avLst/>
          </a:prstGeom>
        </p:spPr>
      </p:pic>
      <p:pic>
        <p:nvPicPr>
          <p:cNvPr id="18" name="Picture 17" descr="A sign hanging on a bus&#10;&#10;Description automatically generated">
            <a:extLst>
              <a:ext uri="{FF2B5EF4-FFF2-40B4-BE49-F238E27FC236}">
                <a16:creationId xmlns:a16="http://schemas.microsoft.com/office/drawing/2014/main" id="{30B98677-EEEF-4706-B3AB-276418457E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9" y="3817007"/>
            <a:ext cx="645307" cy="615577"/>
          </a:xfrm>
          <a:prstGeom prst="rect">
            <a:avLst/>
          </a:prstGeom>
        </p:spPr>
      </p:pic>
      <p:pic>
        <p:nvPicPr>
          <p:cNvPr id="19" name="Picture 18" descr="A small bird perched on top of each other&#10;&#10;Description automatically generated">
            <a:extLst>
              <a:ext uri="{FF2B5EF4-FFF2-40B4-BE49-F238E27FC236}">
                <a16:creationId xmlns:a16="http://schemas.microsoft.com/office/drawing/2014/main" id="{85489AA5-9A67-435A-8BB0-86918E3986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8989" r="-1768" b="27507"/>
          <a:stretch/>
        </p:blipFill>
        <p:spPr>
          <a:xfrm>
            <a:off x="691245" y="1750286"/>
            <a:ext cx="668981" cy="6199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5575D1-80F1-48A7-8EF1-3D688383BE34}"/>
              </a:ext>
            </a:extLst>
          </p:cNvPr>
          <p:cNvSpPr/>
          <p:nvPr/>
        </p:nvSpPr>
        <p:spPr>
          <a:xfrm>
            <a:off x="673528" y="2428273"/>
            <a:ext cx="666525" cy="624636"/>
          </a:xfrm>
          <a:prstGeom prst="rect">
            <a:avLst/>
          </a:prstGeom>
          <a:noFill/>
          <a:ln w="412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C84EC-6B94-49FA-8B3C-CAE242549B49}"/>
              </a:ext>
            </a:extLst>
          </p:cNvPr>
          <p:cNvSpPr/>
          <p:nvPr/>
        </p:nvSpPr>
        <p:spPr>
          <a:xfrm>
            <a:off x="673528" y="1745519"/>
            <a:ext cx="666525" cy="624636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8BE684-1F73-46F6-881F-A198A9A36C86}"/>
              </a:ext>
            </a:extLst>
          </p:cNvPr>
          <p:cNvSpPr/>
          <p:nvPr/>
        </p:nvSpPr>
        <p:spPr>
          <a:xfrm>
            <a:off x="666732" y="3796440"/>
            <a:ext cx="666525" cy="624636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F0296-5B03-4267-91E4-D88F4CA31F88}"/>
              </a:ext>
            </a:extLst>
          </p:cNvPr>
          <p:cNvSpPr txBox="1"/>
          <p:nvPr/>
        </p:nvSpPr>
        <p:spPr>
          <a:xfrm rot="16200000">
            <a:off x="267174" y="2698429"/>
            <a:ext cx="1334196" cy="48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pic>
        <p:nvPicPr>
          <p:cNvPr id="24" name="Picture 23" descr="A close up of a dog&#10;&#10;Description automatically generated">
            <a:extLst>
              <a:ext uri="{FF2B5EF4-FFF2-40B4-BE49-F238E27FC236}">
                <a16:creationId xmlns:a16="http://schemas.microsoft.com/office/drawing/2014/main" id="{F05823E3-B654-4132-B30B-3B9DA553E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15"/>
          <a:stretch/>
        </p:blipFill>
        <p:spPr>
          <a:xfrm>
            <a:off x="679140" y="4469407"/>
            <a:ext cx="648462" cy="6155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8A0317E-34E5-472C-94FC-8BEF3329896B}"/>
              </a:ext>
            </a:extLst>
          </p:cNvPr>
          <p:cNvSpPr/>
          <p:nvPr/>
        </p:nvSpPr>
        <p:spPr>
          <a:xfrm>
            <a:off x="666778" y="4476757"/>
            <a:ext cx="666525" cy="624636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84F437-D026-4772-8017-24E912F4D9F2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>
            <a:off x="2726233" y="3412249"/>
            <a:ext cx="283634" cy="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5DEB35-DD5C-4646-8776-5084C4DDEC23}"/>
              </a:ext>
            </a:extLst>
          </p:cNvPr>
          <p:cNvSpPr txBox="1"/>
          <p:nvPr/>
        </p:nvSpPr>
        <p:spPr>
          <a:xfrm rot="16200000">
            <a:off x="-102346" y="3234922"/>
            <a:ext cx="3798277" cy="3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5-way, 1-shot novel categories</a:t>
            </a:r>
          </a:p>
        </p:txBody>
      </p:sp>
      <p:pic>
        <p:nvPicPr>
          <p:cNvPr id="28" name="Picture 27" descr="A bird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B067650D-D3B4-4C62-8A35-E962095B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3288" r="-1" b="21478"/>
          <a:stretch/>
        </p:blipFill>
        <p:spPr>
          <a:xfrm>
            <a:off x="1961485" y="1765689"/>
            <a:ext cx="678449" cy="608218"/>
          </a:xfrm>
          <a:prstGeom prst="rect">
            <a:avLst/>
          </a:prstGeom>
        </p:spPr>
      </p:pic>
      <p:pic>
        <p:nvPicPr>
          <p:cNvPr id="29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A615E817-89C6-459A-A116-B9DD869B36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47" y="3820138"/>
            <a:ext cx="631313" cy="599055"/>
          </a:xfrm>
          <a:prstGeom prst="rect">
            <a:avLst/>
          </a:prstGeom>
        </p:spPr>
      </p:pic>
      <p:pic>
        <p:nvPicPr>
          <p:cNvPr id="30" name="Picture 29" descr="A picture containing sitting, table, blue, close&#10;&#10;Description automatically generated">
            <a:extLst>
              <a:ext uri="{FF2B5EF4-FFF2-40B4-BE49-F238E27FC236}">
                <a16:creationId xmlns:a16="http://schemas.microsoft.com/office/drawing/2014/main" id="{104744F9-81A3-40BD-8894-165C9DA7E90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" b="23752"/>
          <a:stretch/>
        </p:blipFill>
        <p:spPr>
          <a:xfrm>
            <a:off x="1972162" y="2419631"/>
            <a:ext cx="674530" cy="625450"/>
          </a:xfrm>
          <a:prstGeom prst="rect">
            <a:avLst/>
          </a:prstGeom>
        </p:spPr>
      </p:pic>
      <p:pic>
        <p:nvPicPr>
          <p:cNvPr id="31" name="Picture 30" descr="A picture containing sport, gymnastics, indoor, dog&#10;&#10;Description automatically generated">
            <a:extLst>
              <a:ext uri="{FF2B5EF4-FFF2-40B4-BE49-F238E27FC236}">
                <a16:creationId xmlns:a16="http://schemas.microsoft.com/office/drawing/2014/main" id="{7BB8BB78-C67E-44C6-8805-C833D6B2863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4" r="5951" b="16536"/>
          <a:stretch/>
        </p:blipFill>
        <p:spPr>
          <a:xfrm>
            <a:off x="1941389" y="3132090"/>
            <a:ext cx="681041" cy="600799"/>
          </a:xfrm>
          <a:prstGeom prst="rect">
            <a:avLst/>
          </a:prstGeom>
        </p:spPr>
      </p:pic>
      <p:pic>
        <p:nvPicPr>
          <p:cNvPr id="32" name="Picture 31" descr="A polar bear in the snow&#10;&#10;Description automatically generated">
            <a:extLst>
              <a:ext uri="{FF2B5EF4-FFF2-40B4-BE49-F238E27FC236}">
                <a16:creationId xmlns:a16="http://schemas.microsoft.com/office/drawing/2014/main" id="{BE575B67-1FFF-4BD0-94B7-AEE3CF87C1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r="8913" b="12845"/>
          <a:stretch/>
        </p:blipFill>
        <p:spPr>
          <a:xfrm>
            <a:off x="1954710" y="4495850"/>
            <a:ext cx="697209" cy="6046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6A568DE-C277-4446-A534-B780084E3223}"/>
              </a:ext>
            </a:extLst>
          </p:cNvPr>
          <p:cNvSpPr/>
          <p:nvPr/>
        </p:nvSpPr>
        <p:spPr>
          <a:xfrm>
            <a:off x="1979955" y="3825280"/>
            <a:ext cx="631313" cy="591636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F93CE51-817E-40FD-A6C1-332879914112}"/>
              </a:ext>
            </a:extLst>
          </p:cNvPr>
          <p:cNvCxnSpPr>
            <a:cxnSpLocks/>
          </p:cNvCxnSpPr>
          <p:nvPr/>
        </p:nvCxnSpPr>
        <p:spPr>
          <a:xfrm>
            <a:off x="4059138" y="3442923"/>
            <a:ext cx="1508092" cy="996932"/>
          </a:xfrm>
          <a:prstGeom prst="curvedConnector3">
            <a:avLst>
              <a:gd name="adj1" fmla="val 353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02A963-72DF-46E7-BCBE-D86B4933109E}"/>
              </a:ext>
            </a:extLst>
          </p:cNvPr>
          <p:cNvSpPr/>
          <p:nvPr/>
        </p:nvSpPr>
        <p:spPr>
          <a:xfrm rot="5400000">
            <a:off x="5059979" y="2371678"/>
            <a:ext cx="1338002" cy="296501"/>
          </a:xfrm>
          <a:prstGeom prst="roundRect">
            <a:avLst/>
          </a:prstGeom>
          <a:noFill/>
          <a:ln w="317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1F92F-F461-421B-B539-81C5BD5B4692}"/>
                  </a:ext>
                </a:extLst>
              </p:cNvPr>
              <p:cNvSpPr txBox="1"/>
              <p:nvPr/>
            </p:nvSpPr>
            <p:spPr>
              <a:xfrm rot="16200000">
                <a:off x="5047283" y="2347648"/>
                <a:ext cx="1327666" cy="323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bs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400" b="1" i="1" dirty="0"/>
                  <a:t>P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1F92F-F461-421B-B539-81C5BD5B4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7283" y="2347648"/>
                <a:ext cx="1327666" cy="323462"/>
              </a:xfrm>
              <a:prstGeom prst="rect">
                <a:avLst/>
              </a:prstGeom>
              <a:blipFill>
                <a:blip r:embed="rId13"/>
                <a:stretch>
                  <a:fillRect l="-3774"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7DCFB56-864D-4117-998C-D08831900B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4068326" y="2439350"/>
            <a:ext cx="1507189" cy="1015182"/>
          </a:xfrm>
          <a:prstGeom prst="curvedConnector3">
            <a:avLst>
              <a:gd name="adj1" fmla="val 284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1F91DA7-398B-453A-AD17-2986E0FDCB77}"/>
              </a:ext>
            </a:extLst>
          </p:cNvPr>
          <p:cNvSpPr/>
          <p:nvPr/>
        </p:nvSpPr>
        <p:spPr>
          <a:xfrm rot="16200000">
            <a:off x="3800548" y="3318276"/>
            <a:ext cx="601299" cy="148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16C3FF-32A8-4B85-BA59-CAC468C7AEF8}"/>
                  </a:ext>
                </a:extLst>
              </p:cNvPr>
              <p:cNvSpPr txBox="1"/>
              <p:nvPr/>
            </p:nvSpPr>
            <p:spPr>
              <a:xfrm>
                <a:off x="4062783" y="2770821"/>
                <a:ext cx="763427" cy="312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bs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16C3FF-32A8-4B85-BA59-CAC468C7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783" y="2770821"/>
                <a:ext cx="763427" cy="312962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E95F05B4-CA7D-4020-97C3-B88B55AB7D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814513"/>
              </p:ext>
            </p:extLst>
          </p:nvPr>
        </p:nvGraphicFramePr>
        <p:xfrm>
          <a:off x="4877319" y="4619683"/>
          <a:ext cx="363927" cy="390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15640" imgH="241200" progId="Equation.DSMT4">
                  <p:embed/>
                </p:oleObj>
              </mc:Choice>
              <mc:Fallback>
                <p:oleObj name="Equation" r:id="rId15" imgW="215640" imgH="241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E95F05B4-CA7D-4020-97C3-B88B55AB7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77319" y="4619683"/>
                        <a:ext cx="363927" cy="390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8A99D78-DF4E-490B-AD1E-78EAC5DC79A9}"/>
              </a:ext>
            </a:extLst>
          </p:cNvPr>
          <p:cNvSpPr/>
          <p:nvPr/>
        </p:nvSpPr>
        <p:spPr>
          <a:xfrm rot="16200000">
            <a:off x="5355558" y="4212965"/>
            <a:ext cx="739875" cy="296501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19071D-74F3-4351-88E2-BB7081B609D6}"/>
                  </a:ext>
                </a:extLst>
              </p:cNvPr>
              <p:cNvSpPr txBox="1"/>
              <p:nvPr/>
            </p:nvSpPr>
            <p:spPr>
              <a:xfrm rot="16200000">
                <a:off x="5202242" y="4148471"/>
                <a:ext cx="1009825" cy="323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nv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19071D-74F3-4351-88E2-BB7081B6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202242" y="4148471"/>
                <a:ext cx="1009825" cy="323462"/>
              </a:xfrm>
              <a:prstGeom prst="rect">
                <a:avLst/>
              </a:prstGeom>
              <a:blipFill>
                <a:blip r:embed="rId17"/>
                <a:stretch>
                  <a:fillRect l="-3774" r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89F64B-07AB-4CC9-AB94-5719C3830145}"/>
                  </a:ext>
                </a:extLst>
              </p:cNvPr>
              <p:cNvSpPr txBox="1"/>
              <p:nvPr/>
            </p:nvSpPr>
            <p:spPr>
              <a:xfrm>
                <a:off x="4616923" y="3264355"/>
                <a:ext cx="763427" cy="312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ca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89F64B-07AB-4CC9-AB94-5719C3830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23" y="3264355"/>
                <a:ext cx="763427" cy="312962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3FC82B35-ED8F-4785-92FF-E8BC4C320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152541"/>
              </p:ext>
            </p:extLst>
          </p:nvPr>
        </p:nvGraphicFramePr>
        <p:xfrm>
          <a:off x="4866009" y="1801767"/>
          <a:ext cx="426838" cy="390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53800" imgH="241200" progId="Equation.DSMT4">
                  <p:embed/>
                </p:oleObj>
              </mc:Choice>
              <mc:Fallback>
                <p:oleObj name="Equation" r:id="rId19" imgW="25380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3FC82B35-ED8F-4785-92FF-E8BC4C320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6009" y="1801767"/>
                        <a:ext cx="426838" cy="390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B72BBD-175F-4AAA-A222-7F502F56180D}"/>
              </a:ext>
            </a:extLst>
          </p:cNvPr>
          <p:cNvCxnSpPr>
            <a:cxnSpLocks/>
          </p:cNvCxnSpPr>
          <p:nvPr/>
        </p:nvCxnSpPr>
        <p:spPr>
          <a:xfrm flipV="1">
            <a:off x="4924440" y="3559425"/>
            <a:ext cx="0" cy="235062"/>
          </a:xfrm>
          <a:prstGeom prst="straightConnector1">
            <a:avLst/>
          </a:prstGeom>
          <a:ln w="25400">
            <a:solidFill>
              <a:srgbClr val="DA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1CF0F-17A7-4B6C-9F1A-6119940E375E}"/>
              </a:ext>
            </a:extLst>
          </p:cNvPr>
          <p:cNvSpPr/>
          <p:nvPr/>
        </p:nvSpPr>
        <p:spPr>
          <a:xfrm>
            <a:off x="4859385" y="3753784"/>
            <a:ext cx="143232" cy="9977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D29AF08-28C4-400E-BA3E-5D1A2645F676}"/>
                  </a:ext>
                </a:extLst>
              </p:cNvPr>
              <p:cNvSpPr txBox="1"/>
              <p:nvPr/>
            </p:nvSpPr>
            <p:spPr>
              <a:xfrm>
                <a:off x="4063429" y="3794488"/>
                <a:ext cx="763427" cy="312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nv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D29AF08-28C4-400E-BA3E-5D1A2645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429" y="3794488"/>
                <a:ext cx="763427" cy="312962"/>
              </a:xfrm>
              <a:prstGeom prst="rect">
                <a:avLst/>
              </a:prstGeom>
              <a:blipFill>
                <a:blip r:embed="rId2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1DDD061-DD65-4DAD-B6B2-21903060B154}"/>
              </a:ext>
            </a:extLst>
          </p:cNvPr>
          <p:cNvCxnSpPr>
            <a:cxnSpLocks/>
          </p:cNvCxnSpPr>
          <p:nvPr/>
        </p:nvCxnSpPr>
        <p:spPr>
          <a:xfrm flipH="1" flipV="1">
            <a:off x="4028272" y="3486305"/>
            <a:ext cx="1495378" cy="882905"/>
          </a:xfrm>
          <a:prstGeom prst="curvedConnector3">
            <a:avLst>
              <a:gd name="adj1" fmla="val 88827"/>
            </a:avLst>
          </a:prstGeom>
          <a:ln w="25400">
            <a:solidFill>
              <a:srgbClr val="0066FF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72FC57-0C51-44ED-A425-E5BE3E7B7E47}"/>
              </a:ext>
            </a:extLst>
          </p:cNvPr>
          <p:cNvCxnSpPr>
            <a:cxnSpLocks/>
          </p:cNvCxnSpPr>
          <p:nvPr/>
        </p:nvCxnSpPr>
        <p:spPr>
          <a:xfrm flipH="1">
            <a:off x="4012451" y="3438631"/>
            <a:ext cx="763427" cy="5608"/>
          </a:xfrm>
          <a:prstGeom prst="straightConnector1">
            <a:avLst/>
          </a:prstGeom>
          <a:ln w="31750">
            <a:solidFill>
              <a:srgbClr val="DA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666A83-6C52-4BC0-A7CC-3F5236B4CE97}"/>
              </a:ext>
            </a:extLst>
          </p:cNvPr>
          <p:cNvCxnSpPr>
            <a:cxnSpLocks/>
          </p:cNvCxnSpPr>
          <p:nvPr/>
        </p:nvCxnSpPr>
        <p:spPr>
          <a:xfrm>
            <a:off x="4927022" y="3033632"/>
            <a:ext cx="0" cy="259538"/>
          </a:xfrm>
          <a:prstGeom prst="straightConnector1">
            <a:avLst/>
          </a:prstGeom>
          <a:ln w="25400">
            <a:solidFill>
              <a:srgbClr val="DA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92ADE2E-06CD-40F4-B23E-A23CA437D9F7}"/>
              </a:ext>
            </a:extLst>
          </p:cNvPr>
          <p:cNvSpPr/>
          <p:nvPr/>
        </p:nvSpPr>
        <p:spPr>
          <a:xfrm>
            <a:off x="4855406" y="2090453"/>
            <a:ext cx="143232" cy="9977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57" dirty="0">
              <a:highlight>
                <a:srgbClr val="C0C0C0"/>
              </a:highlight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EFDB8F7-FC30-430E-AE2C-BFCF620B57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24457" y="2533560"/>
            <a:ext cx="1495378" cy="874050"/>
          </a:xfrm>
          <a:prstGeom prst="curvedConnector3">
            <a:avLst>
              <a:gd name="adj1" fmla="val 90166"/>
            </a:avLst>
          </a:prstGeom>
          <a:ln w="25400">
            <a:solidFill>
              <a:srgbClr val="0066FF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FF9E1E-C64B-4227-BB0C-9F8F41AAD896}"/>
              </a:ext>
            </a:extLst>
          </p:cNvPr>
          <p:cNvCxnSpPr>
            <a:cxnSpLocks/>
          </p:cNvCxnSpPr>
          <p:nvPr/>
        </p:nvCxnSpPr>
        <p:spPr>
          <a:xfrm flipV="1">
            <a:off x="4021584" y="3071062"/>
            <a:ext cx="91679" cy="139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319D0AA-0B1C-4791-A2FA-5E66F0A57D5F}"/>
              </a:ext>
            </a:extLst>
          </p:cNvPr>
          <p:cNvCxnSpPr>
            <a:cxnSpLocks/>
          </p:cNvCxnSpPr>
          <p:nvPr/>
        </p:nvCxnSpPr>
        <p:spPr>
          <a:xfrm>
            <a:off x="4022259" y="3604951"/>
            <a:ext cx="94656" cy="150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FACF300-8333-4FE8-A176-CA094171937E}"/>
              </a:ext>
            </a:extLst>
          </p:cNvPr>
          <p:cNvSpPr/>
          <p:nvPr/>
        </p:nvSpPr>
        <p:spPr>
          <a:xfrm rot="5400000">
            <a:off x="443919" y="2916769"/>
            <a:ext cx="3444077" cy="1014391"/>
          </a:xfrm>
          <a:prstGeom prst="roundRect">
            <a:avLst>
              <a:gd name="adj" fmla="val 2640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FC57DA1-EED0-4725-B3B1-0E615858D23F}"/>
              </a:ext>
            </a:extLst>
          </p:cNvPr>
          <p:cNvSpPr/>
          <p:nvPr/>
        </p:nvSpPr>
        <p:spPr>
          <a:xfrm rot="5400000">
            <a:off x="-814598" y="2953500"/>
            <a:ext cx="3444945" cy="941797"/>
          </a:xfrm>
          <a:prstGeom prst="roundRect">
            <a:avLst>
              <a:gd name="adj" fmla="val 2640"/>
            </a:avLst>
          </a:prstGeom>
          <a:noFill/>
          <a:ln w="190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9663F2-318E-4C44-9AF7-230A82E95F02}"/>
              </a:ext>
            </a:extLst>
          </p:cNvPr>
          <p:cNvSpPr/>
          <p:nvPr/>
        </p:nvSpPr>
        <p:spPr>
          <a:xfrm>
            <a:off x="1967893" y="2426795"/>
            <a:ext cx="666525" cy="624636"/>
          </a:xfrm>
          <a:prstGeom prst="rect">
            <a:avLst/>
          </a:prstGeom>
          <a:noFill/>
          <a:ln w="412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FA7B-CB64-4DA1-A4CD-D78F4D468739}"/>
              </a:ext>
            </a:extLst>
          </p:cNvPr>
          <p:cNvSpPr/>
          <p:nvPr/>
        </p:nvSpPr>
        <p:spPr>
          <a:xfrm>
            <a:off x="1967893" y="1748739"/>
            <a:ext cx="666525" cy="619938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54421F-A229-4F83-8EB9-A880900FB9EA}"/>
              </a:ext>
            </a:extLst>
          </p:cNvPr>
          <p:cNvSpPr/>
          <p:nvPr/>
        </p:nvSpPr>
        <p:spPr>
          <a:xfrm>
            <a:off x="1966099" y="3794963"/>
            <a:ext cx="666525" cy="624636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ECD90C-84DE-4DE3-AFD3-D0C7550AB7F3}"/>
              </a:ext>
            </a:extLst>
          </p:cNvPr>
          <p:cNvSpPr/>
          <p:nvPr/>
        </p:nvSpPr>
        <p:spPr>
          <a:xfrm>
            <a:off x="1966145" y="4475279"/>
            <a:ext cx="666525" cy="624636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617930-6B2F-4005-A497-66F9FE08B2EB}"/>
              </a:ext>
            </a:extLst>
          </p:cNvPr>
          <p:cNvSpPr/>
          <p:nvPr/>
        </p:nvSpPr>
        <p:spPr>
          <a:xfrm>
            <a:off x="1957883" y="3125766"/>
            <a:ext cx="666525" cy="62463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341444-C58E-427F-A50E-5EBD21E26339}"/>
              </a:ext>
            </a:extLst>
          </p:cNvPr>
          <p:cNvGrpSpPr/>
          <p:nvPr/>
        </p:nvGrpSpPr>
        <p:grpSpPr>
          <a:xfrm>
            <a:off x="6624772" y="1765786"/>
            <a:ext cx="5404769" cy="3054767"/>
            <a:chOff x="6624771" y="2120201"/>
            <a:chExt cx="5404769" cy="3054767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3C1EF18C-9FA8-4C0E-B988-8E0FB585A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7"/>
            <a:stretch/>
          </p:blipFill>
          <p:spPr>
            <a:xfrm>
              <a:off x="6624771" y="2120201"/>
              <a:ext cx="5404769" cy="305476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62142D-8652-4322-99EF-1276C73089EF}"/>
                </a:ext>
              </a:extLst>
            </p:cNvPr>
            <p:cNvSpPr/>
            <p:nvPr/>
          </p:nvSpPr>
          <p:spPr>
            <a:xfrm>
              <a:off x="9771385" y="2543201"/>
              <a:ext cx="2095479" cy="58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2B1C3A-905B-424E-B08E-C0E8C04233F2}"/>
                </a:ext>
              </a:extLst>
            </p:cNvPr>
            <p:cNvSpPr/>
            <p:nvPr/>
          </p:nvSpPr>
          <p:spPr>
            <a:xfrm>
              <a:off x="9790089" y="3189654"/>
              <a:ext cx="2095479" cy="58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8695E9-6163-4A67-B109-AFFD4750DABD}"/>
                </a:ext>
              </a:extLst>
            </p:cNvPr>
            <p:cNvSpPr/>
            <p:nvPr/>
          </p:nvSpPr>
          <p:spPr>
            <a:xfrm>
              <a:off x="9804031" y="3831401"/>
              <a:ext cx="2095479" cy="58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2512A8-DFB1-4D3B-BDA2-499AB8EED7CF}"/>
                </a:ext>
              </a:extLst>
            </p:cNvPr>
            <p:cNvSpPr/>
            <p:nvPr/>
          </p:nvSpPr>
          <p:spPr>
            <a:xfrm>
              <a:off x="9838060" y="4501971"/>
              <a:ext cx="2095479" cy="58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Table&#10;&#10;Description automatically generated">
              <a:extLst>
                <a:ext uri="{FF2B5EF4-FFF2-40B4-BE49-F238E27FC236}">
                  <a16:creationId xmlns:a16="http://schemas.microsoft.com/office/drawing/2014/main" id="{AF7CC096-13DD-46D7-BBB7-DEC9E1E81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7" t="15567" r="30030" b="2844"/>
            <a:stretch/>
          </p:blipFill>
          <p:spPr>
            <a:xfrm>
              <a:off x="10014251" y="2539681"/>
              <a:ext cx="634681" cy="2546510"/>
            </a:xfrm>
            <a:prstGeom prst="rect">
              <a:avLst/>
            </a:prstGeom>
          </p:spPr>
        </p:pic>
        <p:pic>
          <p:nvPicPr>
            <p:cNvPr id="67" name="Picture 66" descr="Table&#10;&#10;Description automatically generated">
              <a:extLst>
                <a:ext uri="{FF2B5EF4-FFF2-40B4-BE49-F238E27FC236}">
                  <a16:creationId xmlns:a16="http://schemas.microsoft.com/office/drawing/2014/main" id="{6AF2F2DF-8CFD-487F-957D-EE8197A82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0" t="15567" r="10297" b="2844"/>
            <a:stretch/>
          </p:blipFill>
          <p:spPr>
            <a:xfrm>
              <a:off x="11079130" y="2539681"/>
              <a:ext cx="634681" cy="254651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03B5B4C-4C41-48E9-8165-30AE16420FF3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PMM-Alignment Extension</a:t>
            </a:r>
          </a:p>
        </p:txBody>
      </p:sp>
    </p:spTree>
    <p:extLst>
      <p:ext uri="{BB962C8B-B14F-4D97-AF65-F5344CB8AC3E}">
        <p14:creationId xmlns:p14="http://schemas.microsoft.com/office/powerpoint/2010/main" val="2319850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245467-4E21-4A72-93B8-1058FB94BC50}"/>
              </a:ext>
            </a:extLst>
          </p:cNvPr>
          <p:cNvSpPr txBox="1"/>
          <p:nvPr/>
        </p:nvSpPr>
        <p:spPr>
          <a:xfrm>
            <a:off x="-3073" y="-6596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Current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6374B-324A-4DCB-941A-3FBEBB9B082C}"/>
              </a:ext>
            </a:extLst>
          </p:cNvPr>
          <p:cNvSpPr txBox="1"/>
          <p:nvPr/>
        </p:nvSpPr>
        <p:spPr>
          <a:xfrm>
            <a:off x="1" y="1168390"/>
            <a:ext cx="12192000" cy="166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1" dirty="0">
                <a:cs typeface="Nirmala UI" panose="020B0502040204020203" pitchFamily="34" charset="0"/>
              </a:rPr>
              <a:t>Self-PMM</a:t>
            </a:r>
          </a:p>
          <a:p>
            <a:pPr algn="ctr"/>
            <a:r>
              <a:rPr lang="en-GB" sz="4400" dirty="0">
                <a:cs typeface="Nirmala UI" panose="020B0502040204020203" pitchFamily="34" charset="0"/>
              </a:rPr>
              <a:t>under self-supervised learning framework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1A832DD-3E9D-47CB-8477-C360D15F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53" y="2701448"/>
            <a:ext cx="5604493" cy="30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98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450B57E-465B-4380-A727-F96A7036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t="4338" r="11164" b="1"/>
          <a:stretch/>
        </p:blipFill>
        <p:spPr>
          <a:xfrm>
            <a:off x="1222237" y="1068044"/>
            <a:ext cx="5948108" cy="470578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13580-EE51-4E62-AC46-3335E6A50734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Thank you for your time!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5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F180B022-0394-4A42-908F-1BC53AA8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1828473"/>
            <a:ext cx="7427232" cy="4117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CD712-751A-4807-805D-F5E3A39E1236}"/>
              </a:ext>
            </a:extLst>
          </p:cNvPr>
          <p:cNvSpPr txBox="1"/>
          <p:nvPr/>
        </p:nvSpPr>
        <p:spPr>
          <a:xfrm>
            <a:off x="-3073" y="-6596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cs typeface="Nirmala UI" panose="020B0502040204020203" pitchFamily="34" charset="0"/>
              </a:rPr>
              <a:t>Remaining components</a:t>
            </a:r>
          </a:p>
        </p:txBody>
      </p:sp>
    </p:spTree>
    <p:extLst>
      <p:ext uri="{BB962C8B-B14F-4D97-AF65-F5344CB8AC3E}">
        <p14:creationId xmlns:p14="http://schemas.microsoft.com/office/powerpoint/2010/main" val="8514396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173F62-FBC6-4E75-8DA3-8E10BBE80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" t="36350" r="3931" b="29100"/>
          <a:stretch/>
        </p:blipFill>
        <p:spPr>
          <a:xfrm>
            <a:off x="6491288" y="2258421"/>
            <a:ext cx="5336585" cy="1075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A7D24-555A-4C48-87E8-DAF79741C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" t="36350" r="4346" b="29084"/>
          <a:stretch/>
        </p:blipFill>
        <p:spPr>
          <a:xfrm>
            <a:off x="810887" y="2242921"/>
            <a:ext cx="5311654" cy="1090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AF1A33-E34B-4576-8B9F-AC3D9D38CD72}"/>
              </a:ext>
            </a:extLst>
          </p:cNvPr>
          <p:cNvSpPr txBox="1"/>
          <p:nvPr/>
        </p:nvSpPr>
        <p:spPr>
          <a:xfrm rot="16200000">
            <a:off x="-144405" y="2538470"/>
            <a:ext cx="112662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novel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F9586-34C9-456A-8596-1DD3CF9B469B}"/>
              </a:ext>
            </a:extLst>
          </p:cNvPr>
          <p:cNvSpPr txBox="1"/>
          <p:nvPr/>
        </p:nvSpPr>
        <p:spPr>
          <a:xfrm rot="16200000">
            <a:off x="-923587" y="4707612"/>
            <a:ext cx="26849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related bases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4BA2CB-8CED-4C2A-A820-6B0378ED80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82" t="26900" r="26375" b="19551"/>
          <a:stretch/>
        </p:blipFill>
        <p:spPr>
          <a:xfrm>
            <a:off x="6470563" y="3641302"/>
            <a:ext cx="5353138" cy="2676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C01B05-6A31-4DE5-9FCA-E355EE1975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82" t="26901" r="26375" b="19551"/>
          <a:stretch/>
        </p:blipFill>
        <p:spPr>
          <a:xfrm>
            <a:off x="769402" y="3632882"/>
            <a:ext cx="5353138" cy="2676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B2204-1B2E-4E06-9028-C224B71BED21}"/>
              </a:ext>
            </a:extLst>
          </p:cNvPr>
          <p:cNvSpPr txBox="1"/>
          <p:nvPr/>
        </p:nvSpPr>
        <p:spPr>
          <a:xfrm>
            <a:off x="1531" y="3700"/>
            <a:ext cx="8881212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cs typeface="Nirmala UI" panose="020B0502040204020203" pitchFamily="34" charset="0"/>
              </a:rPr>
              <a:t>Examples of related bases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0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 advTm="35670"/>
    </mc:Choice>
    <mc:Fallback xmlns="">
      <p:transition spd="slow" advTm="35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AF6BECEB-BE8C-4956-9859-63675408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576286" y="1728994"/>
            <a:ext cx="3519714" cy="3912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C2CAB-7E00-4516-BABF-EF2CD8901881}"/>
              </a:ext>
            </a:extLst>
          </p:cNvPr>
          <p:cNvSpPr txBox="1"/>
          <p:nvPr/>
        </p:nvSpPr>
        <p:spPr>
          <a:xfrm>
            <a:off x="0" y="0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PMM-visualization </a:t>
            </a:r>
          </a:p>
        </p:txBody>
      </p:sp>
    </p:spTree>
    <p:extLst>
      <p:ext uri="{BB962C8B-B14F-4D97-AF65-F5344CB8AC3E}">
        <p14:creationId xmlns:p14="http://schemas.microsoft.com/office/powerpoint/2010/main" val="55693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07331B-59B4-4E30-94BE-FB73F357E12D}"/>
              </a:ext>
            </a:extLst>
          </p:cNvPr>
          <p:cNvGrpSpPr/>
          <p:nvPr/>
        </p:nvGrpSpPr>
        <p:grpSpPr>
          <a:xfrm>
            <a:off x="3272119" y="4483627"/>
            <a:ext cx="183268" cy="182295"/>
            <a:chOff x="3358243" y="4421697"/>
            <a:chExt cx="102009" cy="103998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59FC763-184A-461C-A163-705606AD110F}"/>
                </a:ext>
              </a:extLst>
            </p:cNvPr>
            <p:cNvSpPr/>
            <p:nvPr/>
          </p:nvSpPr>
          <p:spPr>
            <a:xfrm>
              <a:off x="3358427" y="442169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3AB4498-294D-40EC-A40E-5C6A8674F667}"/>
                </a:ext>
              </a:extLst>
            </p:cNvPr>
            <p:cNvSpPr/>
            <p:nvPr/>
          </p:nvSpPr>
          <p:spPr>
            <a:xfrm>
              <a:off x="3358243" y="4421697"/>
              <a:ext cx="101825" cy="103997"/>
            </a:xfrm>
            <a:prstGeom prst="ellipse">
              <a:avLst/>
            </a:prstGeom>
            <a:solidFill>
              <a:srgbClr val="FF0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89E7A-A803-477C-8C4B-525A8AD4BA80}"/>
              </a:ext>
            </a:extLst>
          </p:cNvPr>
          <p:cNvGrpSpPr/>
          <p:nvPr/>
        </p:nvGrpSpPr>
        <p:grpSpPr>
          <a:xfrm>
            <a:off x="3272415" y="2606238"/>
            <a:ext cx="182937" cy="182293"/>
            <a:chOff x="3358427" y="2544307"/>
            <a:chExt cx="101825" cy="10399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B84C3-307D-45A8-96BA-156F784EF75D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236763-2F36-4CC0-A193-E07D9BDD079A}"/>
                </a:ext>
              </a:extLst>
            </p:cNvPr>
            <p:cNvSpPr/>
            <p:nvPr/>
          </p:nvSpPr>
          <p:spPr>
            <a:xfrm>
              <a:off x="3358427" y="2544307"/>
              <a:ext cx="101825" cy="103997"/>
            </a:xfrm>
            <a:prstGeom prst="ellipse">
              <a:avLst/>
            </a:prstGeom>
            <a:solidFill>
              <a:srgbClr val="00B05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56149-57D0-4EDD-A1F1-0C6B41FA6431}"/>
              </a:ext>
            </a:extLst>
          </p:cNvPr>
          <p:cNvGrpSpPr/>
          <p:nvPr/>
        </p:nvGrpSpPr>
        <p:grpSpPr>
          <a:xfrm>
            <a:off x="3267494" y="3510705"/>
            <a:ext cx="182937" cy="182293"/>
            <a:chOff x="3358427" y="3516338"/>
            <a:chExt cx="101825" cy="10399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F11357C-4178-4939-84DE-4EB950E5BE18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A7ACA5E-DFA2-4E68-A7D3-D2D219134103}"/>
                </a:ext>
              </a:extLst>
            </p:cNvPr>
            <p:cNvSpPr/>
            <p:nvPr/>
          </p:nvSpPr>
          <p:spPr>
            <a:xfrm>
              <a:off x="3358427" y="3516338"/>
              <a:ext cx="101825" cy="103997"/>
            </a:xfrm>
            <a:prstGeom prst="ellipse">
              <a:avLst/>
            </a:prstGeom>
            <a:solidFill>
              <a:srgbClr val="FFC000">
                <a:alpha val="61000"/>
              </a:srgbClr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FBD46C-6B33-4101-8D09-8D819E22A228}"/>
              </a:ext>
            </a:extLst>
          </p:cNvPr>
          <p:cNvSpPr txBox="1"/>
          <p:nvPr/>
        </p:nvSpPr>
        <p:spPr>
          <a:xfrm rot="19422335">
            <a:off x="7338553" y="2761756"/>
            <a:ext cx="104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0A0DA7-CDC6-46C4-8666-A4B9643F33CA}"/>
              </a:ext>
            </a:extLst>
          </p:cNvPr>
          <p:cNvSpPr txBox="1"/>
          <p:nvPr/>
        </p:nvSpPr>
        <p:spPr>
          <a:xfrm rot="19422335">
            <a:off x="8037053" y="2679287"/>
            <a:ext cx="104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true label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541DBDA-B5D3-4EA0-9B1B-D2CD69B9E3F2}"/>
              </a:ext>
            </a:extLst>
          </p:cNvPr>
          <p:cNvSpPr txBox="1"/>
          <p:nvPr/>
        </p:nvSpPr>
        <p:spPr>
          <a:xfrm>
            <a:off x="3231721" y="5219871"/>
            <a:ext cx="1651907" cy="37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sampled batch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C7C1557-318C-4817-A480-F27D1EBB5E3C}"/>
              </a:ext>
            </a:extLst>
          </p:cNvPr>
          <p:cNvSpPr txBox="1"/>
          <p:nvPr/>
        </p:nvSpPr>
        <p:spPr>
          <a:xfrm>
            <a:off x="-32656" y="5803196"/>
            <a:ext cx="206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Training data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3DCCB87-1F55-4834-8F68-BABA6515063B}"/>
              </a:ext>
            </a:extLst>
          </p:cNvPr>
          <p:cNvGrpSpPr/>
          <p:nvPr/>
        </p:nvGrpSpPr>
        <p:grpSpPr>
          <a:xfrm>
            <a:off x="20136" y="1075236"/>
            <a:ext cx="1779280" cy="4627421"/>
            <a:chOff x="2030582" y="1235398"/>
            <a:chExt cx="1779280" cy="4627421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B3FD7F9-F74A-4B93-A2BA-12DBF055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30" b="96580" l="9455" r="89455">
                          <a14:foregroundMark x1="56727" y1="12038" x2="34545" y2="19562"/>
                          <a14:foregroundMark x1="34545" y1="19562" x2="66909" y2="12312"/>
                          <a14:foregroundMark x1="66909" y1="12312" x2="60364" y2="22572"/>
                          <a14:foregroundMark x1="60364" y1="22572" x2="51273" y2="24487"/>
                          <a14:foregroundMark x1="44727" y1="9850" x2="18545" y2="12996"/>
                          <a14:foregroundMark x1="18545" y1="12996" x2="17455" y2="10123"/>
                          <a14:foregroundMark x1="32364" y1="5472" x2="61091" y2="7934"/>
                          <a14:foregroundMark x1="61091" y1="7934" x2="84364" y2="13953"/>
                          <a14:foregroundMark x1="84364" y1="13953" x2="89818" y2="24077"/>
                          <a14:foregroundMark x1="89818" y1="24077" x2="73818" y2="32695"/>
                          <a14:foregroundMark x1="73818" y1="32695" x2="33455" y2="32148"/>
                          <a14:foregroundMark x1="21455" y1="29275" x2="26545" y2="30506"/>
                          <a14:foregroundMark x1="79273" y1="30096" x2="51636" y2="31190"/>
                          <a14:foregroundMark x1="51636" y1="31190" x2="66909" y2="31464"/>
                          <a14:foregroundMark x1="86909" y1="11902" x2="89455" y2="11218"/>
                          <a14:foregroundMark x1="76727" y1="6566" x2="30909" y2="6977"/>
                          <a14:foregroundMark x1="78182" y1="42681" x2="58182" y2="52531"/>
                          <a14:foregroundMark x1="58182" y1="52531" x2="27273" y2="52394"/>
                          <a14:foregroundMark x1="27273" y1="52394" x2="49818" y2="45964"/>
                          <a14:foregroundMark x1="49818" y1="45964" x2="54545" y2="48290"/>
                          <a14:foregroundMark x1="19636" y1="56498" x2="19636" y2="59097"/>
                          <a14:foregroundMark x1="82545" y1="39124" x2="67636" y2="39261"/>
                          <a14:foregroundMark x1="73818" y1="38577" x2="59636" y2="39124"/>
                          <a14:foregroundMark x1="77091" y1="38577" x2="69091" y2="38714"/>
                          <a14:foregroundMark x1="57818" y1="39535" x2="53091" y2="39808"/>
                          <a14:foregroundMark x1="22909" y1="41997" x2="19636" y2="44323"/>
                          <a14:foregroundMark x1="18545" y1="42408" x2="21091" y2="45144"/>
                          <a14:foregroundMark x1="24364" y1="41313" x2="18182" y2="45828"/>
                          <a14:foregroundMark x1="70545" y1="53215" x2="69091" y2="51984"/>
                          <a14:foregroundMark x1="62909" y1="55540" x2="62909" y2="55814"/>
                          <a14:foregroundMark x1="65091" y1="56908" x2="72727" y2="59918"/>
                          <a14:foregroundMark x1="52727" y1="79070" x2="68727" y2="84268"/>
                          <a14:foregroundMark x1="54909" y1="88919" x2="27636" y2="85773"/>
                          <a14:foregroundMark x1="27636" y1="85773" x2="64000" y2="81806"/>
                          <a14:foregroundMark x1="64000" y1="81806" x2="64000" y2="93707"/>
                          <a14:foregroundMark x1="64000" y1="93707" x2="37455" y2="90698"/>
                          <a14:foregroundMark x1="37455" y1="90698" x2="22545" y2="82079"/>
                          <a14:foregroundMark x1="22545" y1="82079" x2="30182" y2="71956"/>
                          <a14:foregroundMark x1="30182" y1="71956" x2="61091" y2="72093"/>
                          <a14:foregroundMark x1="61091" y1="72093" x2="86909" y2="75650"/>
                          <a14:foregroundMark x1="86909" y1="75650" x2="78182" y2="96580"/>
                          <a14:foregroundMark x1="78182" y1="96580" x2="67273" y2="96443"/>
                          <a14:foregroundMark x1="20364" y1="74282" x2="21818" y2="80164"/>
                          <a14:foregroundMark x1="30182" y1="71135" x2="49091" y2="71135"/>
                          <a14:foregroundMark x1="48727" y1="71135" x2="55636" y2="71409"/>
                          <a14:foregroundMark x1="30545" y1="70315" x2="28000" y2="70999"/>
                          <a14:foregroundMark x1="28727" y1="69904" x2="27636" y2="71135"/>
                          <a14:foregroundMark x1="22545" y1="86867" x2="25091" y2="92339"/>
                          <a14:foregroundMark x1="21455" y1="86594" x2="19273" y2="90971"/>
                          <a14:foregroundMark x1="18545" y1="91929" x2="20364" y2="86047"/>
                          <a14:foregroundMark x1="17455" y1="89877" x2="20364" y2="86047"/>
                          <a14:foregroundMark x1="58182" y1="80301" x2="68000" y2="81943"/>
                          <a14:foregroundMark x1="64364" y1="76471" x2="70545" y2="81259"/>
                          <a14:foregroundMark x1="55636" y1="77018" x2="62182" y2="77291"/>
                          <a14:foregroundMark x1="42909" y1="77565" x2="39636" y2="77975"/>
                          <a14:foregroundMark x1="38545" y1="79207" x2="39636" y2="79070"/>
                          <a14:foregroundMark x1="82545" y1="71272" x2="72000" y2="71683"/>
                          <a14:foregroundMark x1="59273" y1="71956" x2="82182" y2="77702"/>
                          <a14:foregroundMark x1="82182" y1="77702" x2="82182" y2="80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30582" y="1235398"/>
              <a:ext cx="1779280" cy="4627421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A7A4566-E914-438E-833F-DA61B89A4243}"/>
                </a:ext>
              </a:extLst>
            </p:cNvPr>
            <p:cNvGrpSpPr/>
            <p:nvPr/>
          </p:nvGrpSpPr>
          <p:grpSpPr>
            <a:xfrm>
              <a:off x="2495174" y="1544976"/>
              <a:ext cx="1119946" cy="4157681"/>
              <a:chOff x="2495174" y="1544976"/>
              <a:chExt cx="1119946" cy="4157681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5568A98-8390-43C1-966E-FE2EC93067CF}"/>
                  </a:ext>
                </a:extLst>
              </p:cNvPr>
              <p:cNvGrpSpPr/>
              <p:nvPr/>
            </p:nvGrpSpPr>
            <p:grpSpPr>
              <a:xfrm>
                <a:off x="2495174" y="1544976"/>
                <a:ext cx="1102567" cy="4157681"/>
                <a:chOff x="2495174" y="1544976"/>
                <a:chExt cx="1102567" cy="4157681"/>
              </a:xfrm>
            </p:grpSpPr>
            <p:pic>
              <p:nvPicPr>
                <p:cNvPr id="129" name="Picture 128" descr="A ladybug on a leaf&#10;&#10;Description automatically generated">
                  <a:extLst>
                    <a:ext uri="{FF2B5EF4-FFF2-40B4-BE49-F238E27FC236}">
                      <a16:creationId xmlns:a16="http://schemas.microsoft.com/office/drawing/2014/main" id="{E1D6CE92-6437-4A2C-A4CF-ABAD83556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19" t="25000" r="14917" b="26198"/>
                <a:stretch/>
              </p:blipFill>
              <p:spPr>
                <a:xfrm>
                  <a:off x="2515469" y="4549406"/>
                  <a:ext cx="1076205" cy="1153251"/>
                </a:xfrm>
                <a:prstGeom prst="rect">
                  <a:avLst/>
                </a:prstGeom>
              </p:spPr>
            </p:pic>
            <p:pic>
              <p:nvPicPr>
                <p:cNvPr id="130" name="Picture 129" descr="A small bird on a leaf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67C7F9-6C14-4E6A-B06C-C284F3CF0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3" t="23390" r="25643" b="2049"/>
                <a:stretch/>
              </p:blipFill>
              <p:spPr>
                <a:xfrm>
                  <a:off x="2495174" y="1544976"/>
                  <a:ext cx="1102567" cy="1144231"/>
                </a:xfrm>
                <a:prstGeom prst="rect">
                  <a:avLst/>
                </a:prstGeom>
              </p:spPr>
            </p:pic>
          </p:grpSp>
          <p:pic>
            <p:nvPicPr>
              <p:cNvPr id="128" name="Picture 127" descr="A close up of a fish&#10;&#10;Description automatically generated with medium confidence">
                <a:extLst>
                  <a:ext uri="{FF2B5EF4-FFF2-40B4-BE49-F238E27FC236}">
                    <a16:creationId xmlns:a16="http://schemas.microsoft.com/office/drawing/2014/main" id="{D9BB00A6-3B19-4985-AFDA-66D432254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37" y="3051886"/>
                <a:ext cx="1117883" cy="1127796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260BFE-4ECC-423D-8583-EB0138DBFD73}"/>
              </a:ext>
            </a:extLst>
          </p:cNvPr>
          <p:cNvGrpSpPr/>
          <p:nvPr/>
        </p:nvGrpSpPr>
        <p:grpSpPr>
          <a:xfrm>
            <a:off x="6247265" y="3149951"/>
            <a:ext cx="183281" cy="903800"/>
            <a:chOff x="8183741" y="3692977"/>
            <a:chExt cx="183281" cy="9038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7578051-9C20-4511-A9E5-7D244C160DA2}"/>
                </a:ext>
              </a:extLst>
            </p:cNvPr>
            <p:cNvGrpSpPr/>
            <p:nvPr/>
          </p:nvGrpSpPr>
          <p:grpSpPr>
            <a:xfrm>
              <a:off x="8183741" y="3692977"/>
              <a:ext cx="183275" cy="182305"/>
              <a:chOff x="3358239" y="4421698"/>
              <a:chExt cx="102013" cy="10400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85F7233-368C-4529-9C6E-DB04CC067368}"/>
                  </a:ext>
                </a:extLst>
              </p:cNvPr>
              <p:cNvSpPr/>
              <p:nvPr/>
            </p:nvSpPr>
            <p:spPr>
              <a:xfrm>
                <a:off x="3358427" y="442169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BD39FC9-E65D-47A2-90FE-4DDB82574AEA}"/>
                  </a:ext>
                </a:extLst>
              </p:cNvPr>
              <p:cNvSpPr/>
              <p:nvPr/>
            </p:nvSpPr>
            <p:spPr>
              <a:xfrm>
                <a:off x="3358239" y="4421705"/>
                <a:ext cx="101825" cy="103997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65B3183-7B6F-46DB-8A01-ED9B4308F79E}"/>
                </a:ext>
              </a:extLst>
            </p:cNvPr>
            <p:cNvGrpSpPr/>
            <p:nvPr/>
          </p:nvGrpSpPr>
          <p:grpSpPr>
            <a:xfrm>
              <a:off x="8184085" y="4414484"/>
              <a:ext cx="182937" cy="182293"/>
              <a:chOff x="3358427" y="2544307"/>
              <a:chExt cx="101825" cy="103997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29C9D6-C2A8-4A6B-B8D7-B44834E2469B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594CD52-FD44-4870-9DE7-E5948B3FB78E}"/>
                  </a:ext>
                </a:extLst>
              </p:cNvPr>
              <p:cNvSpPr/>
              <p:nvPr/>
            </p:nvSpPr>
            <p:spPr>
              <a:xfrm>
                <a:off x="3358427" y="2544307"/>
                <a:ext cx="101825" cy="103997"/>
              </a:xfrm>
              <a:prstGeom prst="ellipse">
                <a:avLst/>
              </a:prstGeom>
              <a:solidFill>
                <a:srgbClr val="00B05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4A27168-D53C-4A8C-B44C-A9B5A33E309C}"/>
                </a:ext>
              </a:extLst>
            </p:cNvPr>
            <p:cNvGrpSpPr/>
            <p:nvPr/>
          </p:nvGrpSpPr>
          <p:grpSpPr>
            <a:xfrm>
              <a:off x="8183753" y="4034690"/>
              <a:ext cx="182937" cy="182293"/>
              <a:chOff x="3358427" y="3516338"/>
              <a:chExt cx="101825" cy="10399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F279FC9-8D3D-424F-885C-93909AE306F3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155D025-D8EA-48BD-9CB2-FC8AA262B4D9}"/>
                  </a:ext>
                </a:extLst>
              </p:cNvPr>
              <p:cNvSpPr/>
              <p:nvPr/>
            </p:nvSpPr>
            <p:spPr>
              <a:xfrm>
                <a:off x="3358427" y="3516338"/>
                <a:ext cx="101825" cy="103997"/>
              </a:xfrm>
              <a:prstGeom prst="ellipse">
                <a:avLst/>
              </a:prstGeom>
              <a:solidFill>
                <a:srgbClr val="FFC000">
                  <a:alpha val="61000"/>
                </a:srgbClr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C2CB3802-5D7E-4B59-8169-76B502E45987}"/>
              </a:ext>
            </a:extLst>
          </p:cNvPr>
          <p:cNvSpPr txBox="1"/>
          <p:nvPr/>
        </p:nvSpPr>
        <p:spPr>
          <a:xfrm>
            <a:off x="-347637" y="64569"/>
            <a:ext cx="881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Training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059781-C5BE-4E52-86B0-AAD1D30817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37" t="69461" r="66693" b="987"/>
          <a:stretch/>
        </p:blipFill>
        <p:spPr>
          <a:xfrm>
            <a:off x="3581400" y="4206771"/>
            <a:ext cx="666750" cy="75731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71A22A8-1F14-4826-A04D-8AF5F25944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92" t="34192" r="66527" b="36256"/>
          <a:stretch/>
        </p:blipFill>
        <p:spPr>
          <a:xfrm>
            <a:off x="3537926" y="3322107"/>
            <a:ext cx="691656" cy="75731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2D05A72B-5ECD-4042-B679-4063B699F4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009" t="-743" r="17149" b="71191"/>
          <a:stretch/>
        </p:blipFill>
        <p:spPr>
          <a:xfrm>
            <a:off x="3543579" y="2392640"/>
            <a:ext cx="686004" cy="757311"/>
          </a:xfrm>
          <a:prstGeom prst="rect">
            <a:avLst/>
          </a:prstGeom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01954C08-7937-44E0-A72F-940723B5D46A}"/>
              </a:ext>
            </a:extLst>
          </p:cNvPr>
          <p:cNvSpPr/>
          <p:nvPr/>
        </p:nvSpPr>
        <p:spPr>
          <a:xfrm rot="5400000">
            <a:off x="5219630" y="2690737"/>
            <a:ext cx="1966751" cy="1822229"/>
          </a:xfrm>
          <a:prstGeom prst="trapezoid">
            <a:avLst>
              <a:gd name="adj" fmla="val 3511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 sz="2277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77BD5A-C6B2-4640-9968-4796179F654C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5291891" y="3601852"/>
            <a:ext cx="2213810" cy="104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FE25B8C-8F1D-4219-A498-DBDDDE1995FE}"/>
              </a:ext>
            </a:extLst>
          </p:cNvPr>
          <p:cNvSpPr txBox="1"/>
          <p:nvPr/>
        </p:nvSpPr>
        <p:spPr>
          <a:xfrm>
            <a:off x="5379386" y="3380919"/>
            <a:ext cx="18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98E2AB-DC37-49DC-B434-A0A3E9C47E0E}"/>
              </a:ext>
            </a:extLst>
          </p:cNvPr>
          <p:cNvSpPr txBox="1"/>
          <p:nvPr/>
        </p:nvSpPr>
        <p:spPr>
          <a:xfrm>
            <a:off x="11876607" y="6497963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41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4.79167E-6 0.06111 C -4.79167E-6 0.08865 0.05 0.12314 0.09076 0.12314 L 0.18165 0.1231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0195 -0.01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2 0.01343 L 0.01992 -0.06504 C 0.01992 -0.10023 0.06966 -0.14328 0.11016 -0.14328 L 0.20039 -0.14328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11472 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20235 2.96296E-6 C 0.29284 2.96296E-6 0.40482 0.02176 0.40482 0.03958 L 0.40482 0.07963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3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0.10794 -0.12848 C 0.1306 -0.15741 0.16458 -0.17199 0.20013 -0.17199 C 0.24076 -0.17199 0.27318 -0.15741 0.29583 -0.12848 L 0.40495 0.00023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-861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20235 1.85185E-6 C 0.29297 1.85185E-6 0.40482 -0.025 0.40482 -0.04514 L 0.40482 -0.08959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0157 -0.0254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2" grpId="0"/>
      <p:bldP spid="120" grpId="0"/>
      <p:bldP spid="4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AF6BECEB-BE8C-4956-9859-63675408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2" t="3968" r="2247" b="10402"/>
          <a:stretch/>
        </p:blipFill>
        <p:spPr>
          <a:xfrm rot="16200000">
            <a:off x="3715431" y="1582002"/>
            <a:ext cx="4761138" cy="4797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8F67A-81D8-4A61-BB3E-EBC9CC340D55}"/>
              </a:ext>
            </a:extLst>
          </p:cNvPr>
          <p:cNvSpPr txBox="1"/>
          <p:nvPr/>
        </p:nvSpPr>
        <p:spPr>
          <a:xfrm>
            <a:off x="149327" y="145804"/>
            <a:ext cx="1092925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MixtFSL</a:t>
            </a:r>
            <a:r>
              <a:rPr lang="en-GB" sz="5401" dirty="0">
                <a:solidFill>
                  <a:srgbClr val="0070C0"/>
                </a:solidFill>
                <a:cs typeface="Nirmala UI" panose="020B0502040204020203" pitchFamily="34" charset="0"/>
              </a:rPr>
              <a:t>: </a:t>
            </a:r>
            <a:r>
              <a:rPr lang="en-GB" sz="5401" dirty="0" err="1">
                <a:solidFill>
                  <a:srgbClr val="0070C0"/>
                </a:solidFill>
                <a:cs typeface="Nirmala UI" panose="020B0502040204020203" pitchFamily="34" charset="0"/>
              </a:rPr>
              <a:t>visuzliation</a:t>
            </a:r>
            <a:endParaRPr lang="en-GB" sz="5401" dirty="0">
              <a:solidFill>
                <a:srgbClr val="0070C0"/>
              </a:solidFill>
              <a:cs typeface="Nirmala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14CFE-94C5-4991-84E3-0FA5C07E4669}"/>
              </a:ext>
            </a:extLst>
          </p:cNvPr>
          <p:cNvCxnSpPr>
            <a:cxnSpLocks/>
          </p:cNvCxnSpPr>
          <p:nvPr/>
        </p:nvCxnSpPr>
        <p:spPr>
          <a:xfrm flipH="1">
            <a:off x="7672388" y="1591558"/>
            <a:ext cx="514320" cy="9589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1A7B005-90A9-409C-982F-8AD8345B6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" t="2376" b="-1"/>
          <a:stretch/>
        </p:blipFill>
        <p:spPr>
          <a:xfrm rot="16553663">
            <a:off x="8226425" y="562803"/>
            <a:ext cx="2201430" cy="22929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6E568D-D9BC-4A75-92B5-450D6567092E}"/>
              </a:ext>
            </a:extLst>
          </p:cNvPr>
          <p:cNvCxnSpPr>
            <a:cxnSpLocks/>
          </p:cNvCxnSpPr>
          <p:nvPr/>
        </p:nvCxnSpPr>
        <p:spPr>
          <a:xfrm flipH="1">
            <a:off x="7909703" y="2002141"/>
            <a:ext cx="841017" cy="609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496463-C347-4252-BE6A-B6439D536C2B}"/>
              </a:ext>
            </a:extLst>
          </p:cNvPr>
          <p:cNvCxnSpPr>
            <a:cxnSpLocks/>
          </p:cNvCxnSpPr>
          <p:nvPr/>
        </p:nvCxnSpPr>
        <p:spPr>
          <a:xfrm flipH="1">
            <a:off x="7909703" y="2620001"/>
            <a:ext cx="1915335" cy="227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583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8644</TotalTime>
  <Words>2535</Words>
  <Application>Microsoft Office PowerPoint</Application>
  <PresentationFormat>Widescreen</PresentationFormat>
  <Paragraphs>605</Paragraphs>
  <Slides>90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Helvetica</vt:lpstr>
      <vt:lpstr>Monaco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 afrasiyabi</dc:creator>
  <cp:lastModifiedBy>Arman Afrasiyabi</cp:lastModifiedBy>
  <cp:revision>242</cp:revision>
  <dcterms:created xsi:type="dcterms:W3CDTF">2020-11-26T11:51:06Z</dcterms:created>
  <dcterms:modified xsi:type="dcterms:W3CDTF">2021-03-19T18:23:18Z</dcterms:modified>
</cp:coreProperties>
</file>